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71" r:id="rId2"/>
    <p:sldMasterId id="2147483674" r:id="rId3"/>
    <p:sldMasterId id="2147483703" r:id="rId4"/>
    <p:sldMasterId id="2147483697" r:id="rId5"/>
  </p:sldMasterIdLst>
  <p:notesMasterIdLst>
    <p:notesMasterId r:id="rId20"/>
  </p:notesMasterIdLst>
  <p:sldIdLst>
    <p:sldId id="256" r:id="rId6"/>
    <p:sldId id="257" r:id="rId7"/>
    <p:sldId id="261" r:id="rId8"/>
    <p:sldId id="259" r:id="rId9"/>
    <p:sldId id="262" r:id="rId10"/>
    <p:sldId id="263" r:id="rId11"/>
    <p:sldId id="265" r:id="rId12"/>
    <p:sldId id="266" r:id="rId13"/>
    <p:sldId id="269" r:id="rId14"/>
    <p:sldId id="270" r:id="rId15"/>
    <p:sldId id="277" r:id="rId16"/>
    <p:sldId id="272" r:id="rId17"/>
    <p:sldId id="274" r:id="rId18"/>
    <p:sldId id="264" r:id="rId19"/>
  </p:sldIdLst>
  <p:sldSz cx="9144000" cy="5143500" type="screen16x9"/>
  <p:notesSz cx="6797675" cy="9926638"/>
  <p:custDataLst>
    <p:tags r:id="rId2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hmeier, Derya-Aylin" initials="LD" lastIdx="1" clrIdx="0">
    <p:extLst>
      <p:ext uri="{19B8F6BF-5375-455C-9EA6-DF929625EA0E}">
        <p15:presenceInfo xmlns:p15="http://schemas.microsoft.com/office/powerpoint/2012/main" userId="S-1-5-21-4222708797-1461965630-634499123-37243" providerId="AD"/>
      </p:ext>
    </p:extLst>
  </p:cmAuthor>
  <p:cmAuthor id="2" name="Kling, Frauke" initials="KF" lastIdx="1" clrIdx="1">
    <p:extLst>
      <p:ext uri="{19B8F6BF-5375-455C-9EA6-DF929625EA0E}">
        <p15:presenceInfo xmlns:p15="http://schemas.microsoft.com/office/powerpoint/2012/main" userId="S-1-5-21-4222708797-1461965630-634499123-11790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F5F5F5"/>
    <a:srgbClr val="82092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0" autoAdjust="0"/>
    <p:restoredTop sz="90000" autoAdjust="0"/>
  </p:normalViewPr>
  <p:slideViewPr>
    <p:cSldViewPr snapToGrid="0">
      <p:cViewPr varScale="1">
        <p:scale>
          <a:sx n="83" d="100"/>
          <a:sy n="83" d="100"/>
        </p:scale>
        <p:origin x="666" y="21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tags" Target="tags/tag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5AA5C7-A289-4F7F-A4A7-60A80EB0539F}" type="datetimeFigureOut">
              <a:rPr lang="de-DE" smtClean="0"/>
              <a:t>24.01.2022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EE782E-8146-4C45-8217-6D25D02D936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4631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EE782E-8146-4C45-8217-6D25D02D936C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8977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EE782E-8146-4C45-8217-6D25D02D936C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0866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Optionale</a:t>
            </a:r>
            <a:r>
              <a:rPr lang="de-DE" baseline="0" dirty="0" smtClean="0"/>
              <a:t> Zusatzfolie </a:t>
            </a: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EE782E-8146-4C45-8217-6D25D02D936C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2392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EE782E-8146-4C45-8217-6D25D02D936C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54215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EE782E-8146-4C45-8217-6D25D02D936C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9781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EE782E-8146-4C45-8217-6D25D02D936C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79697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EE782E-8146-4C45-8217-6D25D02D936C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1264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fik 2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" t="15105" r="44903" b="642"/>
          <a:stretch/>
        </p:blipFill>
        <p:spPr>
          <a:xfrm>
            <a:off x="5829267" y="1067822"/>
            <a:ext cx="3314733" cy="4075679"/>
          </a:xfrm>
          <a:prstGeom prst="rect">
            <a:avLst/>
          </a:prstGeom>
        </p:spPr>
      </p:pic>
      <p:sp>
        <p:nvSpPr>
          <p:cNvPr id="13" name="Titel 8"/>
          <p:cNvSpPr>
            <a:spLocks noGrp="1"/>
          </p:cNvSpPr>
          <p:nvPr>
            <p:ph type="title" hasCustomPrompt="1"/>
          </p:nvPr>
        </p:nvSpPr>
        <p:spPr>
          <a:xfrm>
            <a:off x="423434" y="1915764"/>
            <a:ext cx="4613021" cy="6219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Titel bearbeiten</a:t>
            </a:r>
            <a:endParaRPr lang="de-DE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23434" y="2801434"/>
            <a:ext cx="4412177" cy="7846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smtClean="0"/>
              <a:t>Untertitel</a:t>
            </a:r>
            <a:endParaRPr lang="de-DE" dirty="0"/>
          </a:p>
        </p:txBody>
      </p:sp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514" y="4395320"/>
            <a:ext cx="1509486" cy="498787"/>
          </a:xfrm>
          <a:prstGeom prst="rect">
            <a:avLst/>
          </a:prstGeom>
        </p:spPr>
      </p:pic>
      <p:sp>
        <p:nvSpPr>
          <p:cNvPr id="10" name="Rechteck 9"/>
          <p:cNvSpPr/>
          <p:nvPr userDrawn="1"/>
        </p:nvSpPr>
        <p:spPr>
          <a:xfrm rot="5400000">
            <a:off x="4364439" y="2524786"/>
            <a:ext cx="4083542" cy="1153886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9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6" name="Gerader Verbinder 15"/>
          <p:cNvCxnSpPr/>
          <p:nvPr userDrawn="1"/>
        </p:nvCxnSpPr>
        <p:spPr>
          <a:xfrm>
            <a:off x="0" y="1067822"/>
            <a:ext cx="9144000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4428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6666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36" name="Picture 5" descr="ULBD_LOGO_Weiss1.eps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06374" y="2369758"/>
            <a:ext cx="1302656" cy="403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5681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4952637"/>
            <a:ext cx="406399" cy="190863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999E1DB-E7F9-486F-9093-8A5D1B43E40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921D334-520E-4FBB-B8A8-6A609B53F9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061" y="1299029"/>
            <a:ext cx="6909589" cy="4031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Clr>
                <a:schemeClr val="accent1"/>
              </a:buClr>
              <a:buFont typeface="+mj-lt"/>
              <a:buNone/>
              <a:defRPr sz="2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Inhaltsverzeichnis</a:t>
            </a:r>
            <a:endParaRPr lang="de-DE" dirty="0"/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2921D334-520E-4FBB-B8A8-6A609B53F95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061" y="1828798"/>
            <a:ext cx="6909589" cy="2947183"/>
          </a:xfrm>
          <a:prstGeom prst="rect">
            <a:avLst/>
          </a:prstGeom>
        </p:spPr>
        <p:txBody>
          <a:bodyPr>
            <a:noAutofit/>
          </a:bodyPr>
          <a:lstStyle>
            <a:lvl1pPr marL="457200" indent="-457200">
              <a:buClr>
                <a:schemeClr val="bg1">
                  <a:lumMod val="50000"/>
                </a:schemeClr>
              </a:buClr>
              <a:buFont typeface="+mj-lt"/>
              <a:buAutoNum type="arabicPeriod"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Kapitel</a:t>
            </a:r>
          </a:p>
          <a:p>
            <a:pPr lvl="0"/>
            <a:r>
              <a:rPr lang="de-DE" dirty="0" smtClean="0"/>
              <a:t>Kapitel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436" y="3810000"/>
            <a:ext cx="1402563" cy="47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758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0663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itel m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4952637"/>
            <a:ext cx="403411" cy="190863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999E1DB-E7F9-486F-9093-8A5D1B43E40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Titel 9"/>
          <p:cNvSpPr>
            <a:spLocks noGrp="1"/>
          </p:cNvSpPr>
          <p:nvPr>
            <p:ph type="title" hasCustomPrompt="1"/>
          </p:nvPr>
        </p:nvSpPr>
        <p:spPr>
          <a:xfrm>
            <a:off x="1510162" y="3126350"/>
            <a:ext cx="5913895" cy="99377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Kapiteltitel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47443" y="1925945"/>
            <a:ext cx="1062719" cy="2511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smtClean="0"/>
              <a:t>1</a:t>
            </a:r>
            <a:endParaRPr lang="de-DE" dirty="0"/>
          </a:p>
        </p:txBody>
      </p:sp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514" y="3781577"/>
            <a:ext cx="1509486" cy="498787"/>
          </a:xfrm>
          <a:prstGeom prst="rect">
            <a:avLst/>
          </a:prstGeom>
        </p:spPr>
      </p:pic>
      <p:sp>
        <p:nvSpPr>
          <p:cNvPr id="9" name="Holder 3">
            <a:extLst>
              <a:ext uri="{FF2B5EF4-FFF2-40B4-BE49-F238E27FC236}">
                <a16:creationId xmlns:a16="http://schemas.microsoft.com/office/drawing/2014/main" id="{3299EB9C-AF93-46B9-874F-99C450B3EDD6}"/>
              </a:ext>
            </a:extLst>
          </p:cNvPr>
          <p:cNvSpPr txBox="1">
            <a:spLocks/>
          </p:cNvSpPr>
          <p:nvPr userDrawn="1"/>
        </p:nvSpPr>
        <p:spPr>
          <a:xfrm>
            <a:off x="6807200" y="4945379"/>
            <a:ext cx="761999" cy="182879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de-DE"/>
            </a:defPPr>
            <a:lvl1pPr marL="0" algn="l" defTabSz="686074" rtl="0" eaLnBrk="1" latinLnBrk="0" hangingPunct="1">
              <a:defRPr sz="1000" b="1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34303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6074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9111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2149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5186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223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1260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429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r">
              <a:spcBef>
                <a:spcPts val="5"/>
              </a:spcBef>
            </a:pPr>
            <a:endParaRPr lang="de-DE" b="0" spc="10" dirty="0"/>
          </a:p>
        </p:txBody>
      </p:sp>
    </p:spTree>
    <p:extLst>
      <p:ext uri="{BB962C8B-B14F-4D97-AF65-F5344CB8AC3E}">
        <p14:creationId xmlns:p14="http://schemas.microsoft.com/office/powerpoint/2010/main" val="6958135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921D334-520E-4FBB-B8A8-6A609B53F9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061" y="1299029"/>
            <a:ext cx="6909589" cy="34398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Clr>
                <a:schemeClr val="accent1"/>
              </a:buClr>
              <a:buFont typeface="Wingdings" panose="05000000000000000000" pitchFamily="2" charset="2"/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 smtClean="0"/>
              <a:t>Text</a:t>
            </a:r>
          </a:p>
          <a:p>
            <a:pPr lvl="0"/>
            <a:r>
              <a:rPr lang="de-DE" dirty="0" smtClean="0"/>
              <a:t>Formatvorlagen des Textmasters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4952637"/>
            <a:ext cx="406399" cy="190863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999E1DB-E7F9-486F-9093-8A5D1B43E40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80061" y="383497"/>
            <a:ext cx="8035289" cy="385762"/>
          </a:xfrm>
          <a:prstGeom prst="rect">
            <a:avLst/>
          </a:prstGeom>
        </p:spPr>
        <p:txBody>
          <a:bodyPr/>
          <a:lstStyle>
            <a:lvl1pPr>
              <a:defRPr sz="2000" b="0"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31419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921D334-520E-4FBB-B8A8-6A609B53F9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061" y="1299029"/>
            <a:ext cx="3112225" cy="34398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Clr>
                <a:schemeClr val="accent1"/>
              </a:buClr>
              <a:buFont typeface="Wingdings" panose="05000000000000000000" pitchFamily="2" charset="2"/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</a:t>
            </a:r>
          </a:p>
          <a:p>
            <a:pPr lvl="0"/>
            <a:endParaRPr lang="de-DE" dirty="0"/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" y="4952637"/>
            <a:ext cx="384628" cy="190863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999E1DB-E7F9-486F-9093-8A5D1B43E40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80061" y="383497"/>
            <a:ext cx="8035289" cy="385762"/>
          </a:xfrm>
          <a:prstGeom prst="rect">
            <a:avLst/>
          </a:prstGeom>
        </p:spPr>
        <p:txBody>
          <a:bodyPr/>
          <a:lstStyle>
            <a:lvl1pPr>
              <a:defRPr sz="2000" b="0"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5"/>
          </p:nvPr>
        </p:nvSpPr>
        <p:spPr>
          <a:xfrm>
            <a:off x="3860800" y="1299029"/>
            <a:ext cx="3686175" cy="34398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Bild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584975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ei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4952637"/>
            <a:ext cx="399142" cy="190863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999E1DB-E7F9-486F-9093-8A5D1B43E40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80061" y="383497"/>
            <a:ext cx="8035289" cy="385762"/>
          </a:xfrm>
          <a:prstGeom prst="rect">
            <a:avLst/>
          </a:prstGeom>
        </p:spPr>
        <p:txBody>
          <a:bodyPr/>
          <a:lstStyle>
            <a:lvl1pPr>
              <a:defRPr sz="2000" b="0"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7" name="Inhaltsplatzhalter 11">
            <a:extLst>
              <a:ext uri="{FF2B5EF4-FFF2-40B4-BE49-F238E27FC236}">
                <a16:creationId xmlns:a16="http://schemas.microsoft.com/office/drawing/2014/main" id="{B0FFFB7A-A86B-49FF-8A42-D51942986D7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80061" y="1246415"/>
            <a:ext cx="4599939" cy="3492500"/>
          </a:xfrm>
          <a:prstGeom prst="rect">
            <a:avLst/>
          </a:prstGeo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smtClean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  <a:lvl2pPr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de-DE"/>
            </a:lvl5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2921D334-520E-4FBB-B8A8-6A609B53F9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30800" y="1246415"/>
            <a:ext cx="2423887" cy="34925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Clr>
                <a:schemeClr val="accent1"/>
              </a:buClr>
              <a:buFont typeface="Wingdings" panose="05000000000000000000" pitchFamily="2" charset="2"/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</a:t>
            </a:r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28652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t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4952637"/>
            <a:ext cx="399142" cy="190863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999E1DB-E7F9-486F-9093-8A5D1B43E40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80061" y="383497"/>
            <a:ext cx="8035289" cy="385762"/>
          </a:xfrm>
          <a:prstGeom prst="rect">
            <a:avLst/>
          </a:prstGeom>
        </p:spPr>
        <p:txBody>
          <a:bodyPr/>
          <a:lstStyle>
            <a:lvl1pPr>
              <a:defRPr sz="2000" b="0"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2921D334-520E-4FBB-B8A8-6A609B53F9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061" y="1246415"/>
            <a:ext cx="2423887" cy="34925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Clr>
                <a:schemeClr val="accent1"/>
              </a:buClr>
              <a:buFont typeface="Wingdings" panose="05000000000000000000" pitchFamily="2" charset="2"/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</a:t>
            </a:r>
          </a:p>
          <a:p>
            <a:pPr lvl="0"/>
            <a:endParaRPr lang="de-DE" dirty="0"/>
          </a:p>
        </p:txBody>
      </p:sp>
      <p:sp>
        <p:nvSpPr>
          <p:cNvPr id="3" name="Diagrammplatzhalter 2"/>
          <p:cNvSpPr>
            <a:spLocks noGrp="1"/>
          </p:cNvSpPr>
          <p:nvPr>
            <p:ph type="chart" sz="quarter" idx="15"/>
          </p:nvPr>
        </p:nvSpPr>
        <p:spPr>
          <a:xfrm>
            <a:off x="2997200" y="1246415"/>
            <a:ext cx="4529138" cy="35065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2147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" y="4952637"/>
            <a:ext cx="384628" cy="190863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999E1DB-E7F9-486F-9093-8A5D1B43E40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80061" y="383497"/>
            <a:ext cx="8035289" cy="385762"/>
          </a:xfrm>
          <a:prstGeom prst="rect">
            <a:avLst/>
          </a:prstGeom>
        </p:spPr>
        <p:txBody>
          <a:bodyPr/>
          <a:lstStyle>
            <a:lvl1pPr>
              <a:defRPr sz="2000" b="0"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5"/>
          </p:nvPr>
        </p:nvSpPr>
        <p:spPr>
          <a:xfrm>
            <a:off x="480062" y="1299029"/>
            <a:ext cx="7066914" cy="34398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Bild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30187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e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11">
            <a:extLst>
              <a:ext uri="{FF2B5EF4-FFF2-40B4-BE49-F238E27FC236}">
                <a16:creationId xmlns:a16="http://schemas.microsoft.com/office/drawing/2014/main" id="{B0FFFB7A-A86B-49FF-8A42-D51942986D7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80061" y="1246415"/>
            <a:ext cx="7074626" cy="3492500"/>
          </a:xfrm>
          <a:prstGeom prst="rect">
            <a:avLst/>
          </a:prstGeo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smtClean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  <a:lvl2pPr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de-DE"/>
            </a:lvl5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4952637"/>
            <a:ext cx="399142" cy="190863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999E1DB-E7F9-486F-9093-8A5D1B43E40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80061" y="383497"/>
            <a:ext cx="8035289" cy="385762"/>
          </a:xfrm>
          <a:prstGeom prst="rect">
            <a:avLst/>
          </a:prstGeom>
        </p:spPr>
        <p:txBody>
          <a:bodyPr/>
          <a:lstStyle>
            <a:lvl1pPr>
              <a:defRPr sz="2000" b="0"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98394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4952637"/>
            <a:ext cx="399142" cy="190863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999E1DB-E7F9-486F-9093-8A5D1B43E40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80061" y="383497"/>
            <a:ext cx="8035289" cy="385762"/>
          </a:xfrm>
          <a:prstGeom prst="rect">
            <a:avLst/>
          </a:prstGeom>
        </p:spPr>
        <p:txBody>
          <a:bodyPr/>
          <a:lstStyle>
            <a:lvl1pPr>
              <a:defRPr sz="2000" b="0"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Diagrammplatzhalter 2"/>
          <p:cNvSpPr>
            <a:spLocks noGrp="1"/>
          </p:cNvSpPr>
          <p:nvPr>
            <p:ph type="chart" sz="quarter" idx="15"/>
          </p:nvPr>
        </p:nvSpPr>
        <p:spPr>
          <a:xfrm>
            <a:off x="480061" y="1246415"/>
            <a:ext cx="7046277" cy="35065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02533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4952637"/>
            <a:ext cx="406399" cy="190863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999E1DB-E7F9-486F-9093-8A5D1B43E40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80061" y="383497"/>
            <a:ext cx="8035289" cy="385762"/>
          </a:xfrm>
          <a:prstGeom prst="rect">
            <a:avLst/>
          </a:prstGeom>
        </p:spPr>
        <p:txBody>
          <a:bodyPr/>
          <a:lstStyle>
            <a:lvl1pPr>
              <a:defRPr sz="2000" b="0"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2921D334-520E-4FBB-B8A8-6A609B53F9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061" y="1313097"/>
            <a:ext cx="8319281" cy="34398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Clr>
                <a:schemeClr val="accent1"/>
              </a:buClr>
              <a:buFont typeface="Wingdings" panose="05000000000000000000" pitchFamily="2" charset="2"/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 smtClean="0"/>
              <a:t>Text</a:t>
            </a:r>
          </a:p>
          <a:p>
            <a:pPr lvl="0"/>
            <a:r>
              <a:rPr lang="de-DE" dirty="0" smtClean="0"/>
              <a:t>Formatvorlagen des Textmasters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85518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921D334-520E-4FBB-B8A8-6A609B53F9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061" y="1299029"/>
            <a:ext cx="4394394" cy="34398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Clr>
                <a:schemeClr val="accent1"/>
              </a:buClr>
              <a:buFont typeface="Wingdings" panose="05000000000000000000" pitchFamily="2" charset="2"/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</a:t>
            </a:r>
          </a:p>
          <a:p>
            <a:pPr lvl="0"/>
            <a:endParaRPr lang="de-DE" dirty="0"/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" y="4952637"/>
            <a:ext cx="384628" cy="190863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999E1DB-E7F9-486F-9093-8A5D1B43E40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80061" y="383497"/>
            <a:ext cx="8035289" cy="385762"/>
          </a:xfrm>
          <a:prstGeom prst="rect">
            <a:avLst/>
          </a:prstGeom>
        </p:spPr>
        <p:txBody>
          <a:bodyPr/>
          <a:lstStyle>
            <a:lvl1pPr>
              <a:defRPr sz="2000" b="0"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5"/>
          </p:nvPr>
        </p:nvSpPr>
        <p:spPr>
          <a:xfrm>
            <a:off x="4993250" y="1299029"/>
            <a:ext cx="3792024" cy="34398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Bild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9993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ei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4952637"/>
            <a:ext cx="399142" cy="190863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999E1DB-E7F9-486F-9093-8A5D1B43E40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80061" y="383497"/>
            <a:ext cx="8035289" cy="385762"/>
          </a:xfrm>
          <a:prstGeom prst="rect">
            <a:avLst/>
          </a:prstGeom>
        </p:spPr>
        <p:txBody>
          <a:bodyPr/>
          <a:lstStyle>
            <a:lvl1pPr>
              <a:defRPr sz="2000" b="0"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7" name="Inhaltsplatzhalter 11">
            <a:extLst>
              <a:ext uri="{FF2B5EF4-FFF2-40B4-BE49-F238E27FC236}">
                <a16:creationId xmlns:a16="http://schemas.microsoft.com/office/drawing/2014/main" id="{B0FFFB7A-A86B-49FF-8A42-D51942986D7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80061" y="1246415"/>
            <a:ext cx="5773028" cy="3492500"/>
          </a:xfrm>
          <a:prstGeom prst="rect">
            <a:avLst/>
          </a:prstGeo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smtClean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  <a:lvl2pPr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de-DE"/>
            </a:lvl5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2921D334-520E-4FBB-B8A8-6A609B53F9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68757" y="1246415"/>
            <a:ext cx="2423887" cy="34925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Clr>
                <a:schemeClr val="accent1"/>
              </a:buClr>
              <a:buFont typeface="Wingdings" panose="05000000000000000000" pitchFamily="2" charset="2"/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</a:t>
            </a:r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43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t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4952637"/>
            <a:ext cx="399142" cy="190863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999E1DB-E7F9-486F-9093-8A5D1B43E40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80061" y="383497"/>
            <a:ext cx="8035289" cy="385762"/>
          </a:xfrm>
          <a:prstGeom prst="rect">
            <a:avLst/>
          </a:prstGeom>
        </p:spPr>
        <p:txBody>
          <a:bodyPr/>
          <a:lstStyle>
            <a:lvl1pPr>
              <a:defRPr sz="2000" b="0"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2921D334-520E-4FBB-B8A8-6A609B53F9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061" y="1246415"/>
            <a:ext cx="3613637" cy="34925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Clr>
                <a:schemeClr val="accent1"/>
              </a:buClr>
              <a:buFont typeface="Wingdings" panose="05000000000000000000" pitchFamily="2" charset="2"/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Text</a:t>
            </a:r>
          </a:p>
          <a:p>
            <a:pPr lvl="0"/>
            <a:endParaRPr lang="de-DE" dirty="0"/>
          </a:p>
        </p:txBody>
      </p:sp>
      <p:sp>
        <p:nvSpPr>
          <p:cNvPr id="3" name="Diagrammplatzhalter 2"/>
          <p:cNvSpPr>
            <a:spLocks noGrp="1"/>
          </p:cNvSpPr>
          <p:nvPr>
            <p:ph type="chart" sz="quarter" idx="15"/>
          </p:nvPr>
        </p:nvSpPr>
        <p:spPr>
          <a:xfrm>
            <a:off x="4192954" y="1246415"/>
            <a:ext cx="4529138" cy="35065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77694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" y="4952637"/>
            <a:ext cx="384628" cy="190863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999E1DB-E7F9-486F-9093-8A5D1B43E40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80061" y="383497"/>
            <a:ext cx="8035289" cy="385762"/>
          </a:xfrm>
          <a:prstGeom prst="rect">
            <a:avLst/>
          </a:prstGeom>
        </p:spPr>
        <p:txBody>
          <a:bodyPr/>
          <a:lstStyle>
            <a:lvl1pPr>
              <a:defRPr sz="2000" b="0"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5"/>
          </p:nvPr>
        </p:nvSpPr>
        <p:spPr>
          <a:xfrm>
            <a:off x="480061" y="1299029"/>
            <a:ext cx="8305213" cy="34398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Bild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8366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e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11">
            <a:extLst>
              <a:ext uri="{FF2B5EF4-FFF2-40B4-BE49-F238E27FC236}">
                <a16:creationId xmlns:a16="http://schemas.microsoft.com/office/drawing/2014/main" id="{B0FFFB7A-A86B-49FF-8A42-D51942986D7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80060" y="1246415"/>
            <a:ext cx="8312583" cy="3492500"/>
          </a:xfrm>
          <a:prstGeom prst="rect">
            <a:avLst/>
          </a:prstGeo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smtClean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  <a:lvl2pPr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de-DE"/>
            </a:lvl5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4952637"/>
            <a:ext cx="399142" cy="190863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999E1DB-E7F9-486F-9093-8A5D1B43E40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80061" y="383497"/>
            <a:ext cx="8035289" cy="385762"/>
          </a:xfrm>
          <a:prstGeom prst="rect">
            <a:avLst/>
          </a:prstGeom>
        </p:spPr>
        <p:txBody>
          <a:bodyPr/>
          <a:lstStyle>
            <a:lvl1pPr>
              <a:defRPr sz="2000" b="0"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16269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4952637"/>
            <a:ext cx="399142" cy="190863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999E1DB-E7F9-486F-9093-8A5D1B43E40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80061" y="383497"/>
            <a:ext cx="8035289" cy="385762"/>
          </a:xfrm>
          <a:prstGeom prst="rect">
            <a:avLst/>
          </a:prstGeom>
        </p:spPr>
        <p:txBody>
          <a:bodyPr/>
          <a:lstStyle>
            <a:lvl1pPr>
              <a:defRPr sz="2000" b="0"/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Diagrammplatzhalter 2"/>
          <p:cNvSpPr>
            <a:spLocks noGrp="1"/>
          </p:cNvSpPr>
          <p:nvPr>
            <p:ph type="chart" sz="quarter" idx="15"/>
          </p:nvPr>
        </p:nvSpPr>
        <p:spPr>
          <a:xfrm>
            <a:off x="480061" y="1246415"/>
            <a:ext cx="8242031" cy="35065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4337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fik 6">
            <a:extLst>
              <a:ext uri="{FF2B5EF4-FFF2-40B4-BE49-F238E27FC236}">
                <a16:creationId xmlns:a16="http://schemas.microsoft.com/office/drawing/2014/main" id="{4A50CB4E-A2BD-42A4-89AF-00FBAF42EDC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22288" y="342677"/>
            <a:ext cx="1528921" cy="584196"/>
            <a:chOff x="695325" y="516229"/>
            <a:chExt cx="2556359" cy="975572"/>
          </a:xfrm>
          <a:solidFill>
            <a:srgbClr val="0072BC"/>
          </a:solidFill>
        </p:grpSpPr>
        <p:sp>
          <p:nvSpPr>
            <p:cNvPr id="8" name="Freihandform: Form 8">
              <a:extLst>
                <a:ext uri="{FF2B5EF4-FFF2-40B4-BE49-F238E27FC236}">
                  <a16:creationId xmlns:a16="http://schemas.microsoft.com/office/drawing/2014/main" id="{25C16EB5-4461-4758-A5F1-9FCFC409D904}"/>
                </a:ext>
              </a:extLst>
            </p:cNvPr>
            <p:cNvSpPr/>
            <p:nvPr/>
          </p:nvSpPr>
          <p:spPr>
            <a:xfrm>
              <a:off x="2979337" y="1251070"/>
              <a:ext cx="270992" cy="239376"/>
            </a:xfrm>
            <a:custGeom>
              <a:avLst/>
              <a:gdLst>
                <a:gd name="connsiteX0" fmla="*/ 0 w 270992"/>
                <a:gd name="connsiteY0" fmla="*/ 242086 h 239376"/>
                <a:gd name="connsiteX1" fmla="*/ 152659 w 270992"/>
                <a:gd name="connsiteY1" fmla="*/ 242086 h 239376"/>
                <a:gd name="connsiteX2" fmla="*/ 274154 w 270992"/>
                <a:gd name="connsiteY2" fmla="*/ 121043 h 239376"/>
                <a:gd name="connsiteX3" fmla="*/ 152659 w 270992"/>
                <a:gd name="connsiteY3" fmla="*/ 0 h 239376"/>
                <a:gd name="connsiteX4" fmla="*/ 0 w 270992"/>
                <a:gd name="connsiteY4" fmla="*/ 0 h 239376"/>
                <a:gd name="connsiteX5" fmla="*/ 0 w 270992"/>
                <a:gd name="connsiteY5" fmla="*/ 242086 h 239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0992" h="239376">
                  <a:moveTo>
                    <a:pt x="0" y="242086"/>
                  </a:moveTo>
                  <a:lnTo>
                    <a:pt x="152659" y="242086"/>
                  </a:lnTo>
                  <a:cubicBezTo>
                    <a:pt x="219955" y="242086"/>
                    <a:pt x="274154" y="187888"/>
                    <a:pt x="274154" y="121043"/>
                  </a:cubicBezTo>
                  <a:cubicBezTo>
                    <a:pt x="274154" y="54198"/>
                    <a:pt x="219955" y="0"/>
                    <a:pt x="152659" y="0"/>
                  </a:cubicBezTo>
                  <a:lnTo>
                    <a:pt x="0" y="0"/>
                  </a:lnTo>
                  <a:lnTo>
                    <a:pt x="0" y="242086"/>
                  </a:lnTo>
                  <a:close/>
                </a:path>
              </a:pathLst>
            </a:custGeom>
            <a:solidFill>
              <a:srgbClr val="0072BC"/>
            </a:solidFill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9" name="Freihandform: Form 9">
              <a:extLst>
                <a:ext uri="{FF2B5EF4-FFF2-40B4-BE49-F238E27FC236}">
                  <a16:creationId xmlns:a16="http://schemas.microsoft.com/office/drawing/2014/main" id="{74F2F414-99B5-4842-AE69-123A75660DF4}"/>
                </a:ext>
              </a:extLst>
            </p:cNvPr>
            <p:cNvSpPr/>
            <p:nvPr/>
          </p:nvSpPr>
          <p:spPr>
            <a:xfrm>
              <a:off x="2216494" y="728506"/>
              <a:ext cx="659414" cy="663931"/>
            </a:xfrm>
            <a:custGeom>
              <a:avLst/>
              <a:gdLst>
                <a:gd name="connsiteX0" fmla="*/ 662124 w 659414"/>
                <a:gd name="connsiteY0" fmla="*/ 0 h 663930"/>
                <a:gd name="connsiteX1" fmla="*/ 662124 w 659414"/>
                <a:gd name="connsiteY1" fmla="*/ 331965 h 663930"/>
                <a:gd name="connsiteX2" fmla="*/ 331062 w 659414"/>
                <a:gd name="connsiteY2" fmla="*/ 663931 h 663930"/>
                <a:gd name="connsiteX3" fmla="*/ 0 w 659414"/>
                <a:gd name="connsiteY3" fmla="*/ 331965 h 663930"/>
                <a:gd name="connsiteX4" fmla="*/ 0 w 659414"/>
                <a:gd name="connsiteY4" fmla="*/ 0 h 663930"/>
                <a:gd name="connsiteX5" fmla="*/ 168015 w 659414"/>
                <a:gd name="connsiteY5" fmla="*/ 0 h 663930"/>
                <a:gd name="connsiteX6" fmla="*/ 168015 w 659414"/>
                <a:gd name="connsiteY6" fmla="*/ 317513 h 663930"/>
                <a:gd name="connsiteX7" fmla="*/ 331514 w 659414"/>
                <a:gd name="connsiteY7" fmla="*/ 490496 h 663930"/>
                <a:gd name="connsiteX8" fmla="*/ 495012 w 659414"/>
                <a:gd name="connsiteY8" fmla="*/ 317513 h 663930"/>
                <a:gd name="connsiteX9" fmla="*/ 495012 w 659414"/>
                <a:gd name="connsiteY9" fmla="*/ 0 h 663930"/>
                <a:gd name="connsiteX10" fmla="*/ 662124 w 659414"/>
                <a:gd name="connsiteY10" fmla="*/ 0 h 66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9414" h="663930">
                  <a:moveTo>
                    <a:pt x="662124" y="0"/>
                  </a:moveTo>
                  <a:lnTo>
                    <a:pt x="662124" y="331965"/>
                  </a:lnTo>
                  <a:cubicBezTo>
                    <a:pt x="662124" y="529790"/>
                    <a:pt x="513982" y="663931"/>
                    <a:pt x="331062" y="663931"/>
                  </a:cubicBezTo>
                  <a:cubicBezTo>
                    <a:pt x="148142" y="663931"/>
                    <a:pt x="0" y="529790"/>
                    <a:pt x="0" y="331965"/>
                  </a:cubicBezTo>
                  <a:cubicBezTo>
                    <a:pt x="0" y="303511"/>
                    <a:pt x="0" y="0"/>
                    <a:pt x="0" y="0"/>
                  </a:cubicBezTo>
                  <a:lnTo>
                    <a:pt x="168015" y="0"/>
                  </a:lnTo>
                  <a:cubicBezTo>
                    <a:pt x="168015" y="60522"/>
                    <a:pt x="168015" y="305318"/>
                    <a:pt x="168015" y="317513"/>
                  </a:cubicBezTo>
                  <a:cubicBezTo>
                    <a:pt x="168015" y="420038"/>
                    <a:pt x="241183" y="490496"/>
                    <a:pt x="331514" y="490496"/>
                  </a:cubicBezTo>
                  <a:cubicBezTo>
                    <a:pt x="421845" y="490496"/>
                    <a:pt x="495012" y="420490"/>
                    <a:pt x="495012" y="317513"/>
                  </a:cubicBezTo>
                  <a:lnTo>
                    <a:pt x="495012" y="0"/>
                  </a:lnTo>
                  <a:lnTo>
                    <a:pt x="662124" y="0"/>
                  </a:lnTo>
                  <a:close/>
                </a:path>
              </a:pathLst>
            </a:custGeom>
            <a:solidFill>
              <a:srgbClr val="0072BC"/>
            </a:solidFill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0" name="Freihandform: Form 10">
              <a:extLst>
                <a:ext uri="{FF2B5EF4-FFF2-40B4-BE49-F238E27FC236}">
                  <a16:creationId xmlns:a16="http://schemas.microsoft.com/office/drawing/2014/main" id="{2AE2AF92-0F47-4975-97EE-AD59D0F4352B}"/>
                </a:ext>
              </a:extLst>
            </p:cNvPr>
            <p:cNvSpPr/>
            <p:nvPr/>
          </p:nvSpPr>
          <p:spPr>
            <a:xfrm>
              <a:off x="695325" y="516229"/>
              <a:ext cx="659414" cy="858142"/>
            </a:xfrm>
            <a:custGeom>
              <a:avLst/>
              <a:gdLst>
                <a:gd name="connsiteX0" fmla="*/ 168015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8015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8015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8015" y="859497"/>
                  </a:lnTo>
                  <a:close/>
                </a:path>
              </a:pathLst>
            </a:custGeom>
            <a:solidFill>
              <a:srgbClr val="0072BC"/>
            </a:solidFill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1" name="Freihandform: Form 11">
              <a:extLst>
                <a:ext uri="{FF2B5EF4-FFF2-40B4-BE49-F238E27FC236}">
                  <a16:creationId xmlns:a16="http://schemas.microsoft.com/office/drawing/2014/main" id="{39DDEE01-97C2-45BB-8AA5-588FD5885C56}"/>
                </a:ext>
              </a:extLst>
            </p:cNvPr>
            <p:cNvSpPr/>
            <p:nvPr/>
          </p:nvSpPr>
          <p:spPr>
            <a:xfrm>
              <a:off x="1458619" y="516229"/>
              <a:ext cx="659414" cy="858142"/>
            </a:xfrm>
            <a:custGeom>
              <a:avLst/>
              <a:gdLst>
                <a:gd name="connsiteX0" fmla="*/ 167563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7563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7563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7563" y="859497"/>
                  </a:lnTo>
                  <a:close/>
                </a:path>
              </a:pathLst>
            </a:custGeom>
            <a:solidFill>
              <a:srgbClr val="0072BC"/>
            </a:solidFill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</p:grpSp>
    </p:spTree>
    <p:extLst>
      <p:ext uri="{BB962C8B-B14F-4D97-AF65-F5344CB8AC3E}">
        <p14:creationId xmlns:p14="http://schemas.microsoft.com/office/powerpoint/2010/main" val="498780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77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afik 9">
            <a:extLst>
              <a:ext uri="{FF2B5EF4-FFF2-40B4-BE49-F238E27FC236}">
                <a16:creationId xmlns:a16="http://schemas.microsoft.com/office/drawing/2014/main" id="{A240364D-AE4D-440E-88A8-B05FF302FB9D}"/>
              </a:ext>
            </a:extLst>
          </p:cNvPr>
          <p:cNvGrpSpPr/>
          <p:nvPr userDrawn="1"/>
        </p:nvGrpSpPr>
        <p:grpSpPr>
          <a:xfrm>
            <a:off x="7741437" y="394294"/>
            <a:ext cx="1049330" cy="621121"/>
            <a:chOff x="10321916" y="525077"/>
            <a:chExt cx="1399106" cy="827140"/>
          </a:xfrm>
          <a:solidFill>
            <a:schemeClr val="accent1"/>
          </a:solidFill>
        </p:grpSpPr>
        <p:grpSp>
          <p:nvGrpSpPr>
            <p:cNvPr id="30" name="Grafik 9">
              <a:extLst>
                <a:ext uri="{FF2B5EF4-FFF2-40B4-BE49-F238E27FC236}">
                  <a16:creationId xmlns:a16="http://schemas.microsoft.com/office/drawing/2014/main" id="{A240364D-AE4D-440E-88A8-B05FF302FB9D}"/>
                </a:ext>
              </a:extLst>
            </p:cNvPr>
            <p:cNvGrpSpPr/>
            <p:nvPr/>
          </p:nvGrpSpPr>
          <p:grpSpPr>
            <a:xfrm>
              <a:off x="10321916" y="525077"/>
              <a:ext cx="1179212" cy="575107"/>
              <a:chOff x="10321916" y="525077"/>
              <a:chExt cx="1179212" cy="575107"/>
            </a:xfrm>
            <a:solidFill>
              <a:schemeClr val="accent1"/>
            </a:solidFill>
          </p:grpSpPr>
          <p:sp>
            <p:nvSpPr>
              <p:cNvPr id="49" name="Freihandform: Form 20">
                <a:extLst>
                  <a:ext uri="{FF2B5EF4-FFF2-40B4-BE49-F238E27FC236}">
                    <a16:creationId xmlns:a16="http://schemas.microsoft.com/office/drawing/2014/main" id="{C5CA81CC-0A8C-4F0A-898F-756081956301}"/>
                  </a:ext>
                </a:extLst>
              </p:cNvPr>
              <p:cNvSpPr/>
              <p:nvPr/>
            </p:nvSpPr>
            <p:spPr>
              <a:xfrm>
                <a:off x="11143981" y="639857"/>
                <a:ext cx="357630" cy="357630"/>
              </a:xfrm>
              <a:custGeom>
                <a:avLst/>
                <a:gdLst>
                  <a:gd name="connsiteX0" fmla="*/ 358113 w 357629"/>
                  <a:gd name="connsiteY0" fmla="*/ 0 h 357629"/>
                  <a:gd name="connsiteX1" fmla="*/ 358113 w 357629"/>
                  <a:gd name="connsiteY1" fmla="*/ 179540 h 357629"/>
                  <a:gd name="connsiteX2" fmla="*/ 179057 w 357629"/>
                  <a:gd name="connsiteY2" fmla="*/ 359080 h 357629"/>
                  <a:gd name="connsiteX3" fmla="*/ 0 w 357629"/>
                  <a:gd name="connsiteY3" fmla="*/ 179540 h 357629"/>
                  <a:gd name="connsiteX4" fmla="*/ 0 w 357629"/>
                  <a:gd name="connsiteY4" fmla="*/ 0 h 357629"/>
                  <a:gd name="connsiteX5" fmla="*/ 90857 w 357629"/>
                  <a:gd name="connsiteY5" fmla="*/ 0 h 357629"/>
                  <a:gd name="connsiteX6" fmla="*/ 90857 w 357629"/>
                  <a:gd name="connsiteY6" fmla="*/ 171807 h 357629"/>
                  <a:gd name="connsiteX7" fmla="*/ 179057 w 357629"/>
                  <a:gd name="connsiteY7" fmla="*/ 265323 h 357629"/>
                  <a:gd name="connsiteX8" fmla="*/ 267256 w 357629"/>
                  <a:gd name="connsiteY8" fmla="*/ 171807 h 357629"/>
                  <a:gd name="connsiteX9" fmla="*/ 267256 w 357629"/>
                  <a:gd name="connsiteY9" fmla="*/ 0 h 357629"/>
                  <a:gd name="connsiteX10" fmla="*/ 358113 w 357629"/>
                  <a:gd name="connsiteY10" fmla="*/ 0 h 357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7629" h="357629">
                    <a:moveTo>
                      <a:pt x="358113" y="0"/>
                    </a:moveTo>
                    <a:lnTo>
                      <a:pt x="358113" y="179540"/>
                    </a:lnTo>
                    <a:cubicBezTo>
                      <a:pt x="358113" y="286587"/>
                      <a:pt x="277888" y="359080"/>
                      <a:pt x="179057" y="359080"/>
                    </a:cubicBezTo>
                    <a:cubicBezTo>
                      <a:pt x="80225" y="359080"/>
                      <a:pt x="0" y="286587"/>
                      <a:pt x="0" y="179540"/>
                    </a:cubicBezTo>
                    <a:cubicBezTo>
                      <a:pt x="0" y="164075"/>
                      <a:pt x="0" y="0"/>
                      <a:pt x="0" y="0"/>
                    </a:cubicBezTo>
                    <a:lnTo>
                      <a:pt x="90857" y="0"/>
                    </a:lnTo>
                    <a:cubicBezTo>
                      <a:pt x="90857" y="32622"/>
                      <a:pt x="90857" y="165041"/>
                      <a:pt x="90857" y="171807"/>
                    </a:cubicBezTo>
                    <a:cubicBezTo>
                      <a:pt x="90857" y="227385"/>
                      <a:pt x="130487" y="265323"/>
                      <a:pt x="179057" y="265323"/>
                    </a:cubicBezTo>
                    <a:cubicBezTo>
                      <a:pt x="227868" y="265323"/>
                      <a:pt x="267256" y="227385"/>
                      <a:pt x="267256" y="171807"/>
                    </a:cubicBezTo>
                    <a:lnTo>
                      <a:pt x="267256" y="0"/>
                    </a:lnTo>
                    <a:lnTo>
                      <a:pt x="358113" y="0"/>
                    </a:lnTo>
                    <a:close/>
                  </a:path>
                </a:pathLst>
              </a:custGeom>
              <a:solidFill>
                <a:srgbClr val="0072BC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50" name="Freihandform: Form 21">
                <a:extLst>
                  <a:ext uri="{FF2B5EF4-FFF2-40B4-BE49-F238E27FC236}">
                    <a16:creationId xmlns:a16="http://schemas.microsoft.com/office/drawing/2014/main" id="{1076D363-C034-4E14-9F45-AC0FCE1EDB18}"/>
                  </a:ext>
                </a:extLst>
              </p:cNvPr>
              <p:cNvSpPr/>
              <p:nvPr/>
            </p:nvSpPr>
            <p:spPr>
              <a:xfrm>
                <a:off x="10321916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rgbClr val="0072BC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51" name="Freihandform: Form 22">
                <a:extLst>
                  <a:ext uri="{FF2B5EF4-FFF2-40B4-BE49-F238E27FC236}">
                    <a16:creationId xmlns:a16="http://schemas.microsoft.com/office/drawing/2014/main" id="{594D7886-9B36-4085-8FC4-E5D73FFB04FF}"/>
                  </a:ext>
                </a:extLst>
              </p:cNvPr>
              <p:cNvSpPr/>
              <p:nvPr/>
            </p:nvSpPr>
            <p:spPr>
              <a:xfrm>
                <a:off x="10734399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rgbClr val="0072BC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52" name="Freihandform: Form 23">
                <a:extLst>
                  <a:ext uri="{FF2B5EF4-FFF2-40B4-BE49-F238E27FC236}">
                    <a16:creationId xmlns:a16="http://schemas.microsoft.com/office/drawing/2014/main" id="{34A71752-C6CB-41A1-9ED4-535445E5CA2A}"/>
                  </a:ext>
                </a:extLst>
              </p:cNvPr>
              <p:cNvSpPr/>
              <p:nvPr/>
            </p:nvSpPr>
            <p:spPr>
              <a:xfrm>
                <a:off x="104640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53" name="Freihandform: Form 24">
                <a:extLst>
                  <a:ext uri="{FF2B5EF4-FFF2-40B4-BE49-F238E27FC236}">
                    <a16:creationId xmlns:a16="http://schemas.microsoft.com/office/drawing/2014/main" id="{0B449204-D2C5-46C7-9446-78CB3AE33C0F}"/>
                  </a:ext>
                </a:extLst>
              </p:cNvPr>
              <p:cNvSpPr/>
              <p:nvPr/>
            </p:nvSpPr>
            <p:spPr>
              <a:xfrm>
                <a:off x="10610678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54" name="Freihandform: Form 25">
                <a:extLst>
                  <a:ext uri="{FF2B5EF4-FFF2-40B4-BE49-F238E27FC236}">
                    <a16:creationId xmlns:a16="http://schemas.microsoft.com/office/drawing/2014/main" id="{836500CA-7AFD-48CA-B6D3-0D77161C68BC}"/>
                  </a:ext>
                </a:extLst>
              </p:cNvPr>
              <p:cNvSpPr/>
              <p:nvPr/>
            </p:nvSpPr>
            <p:spPr>
              <a:xfrm>
                <a:off x="109497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324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</p:grpSp>
        <p:sp>
          <p:nvSpPr>
            <p:cNvPr id="31" name="Freihandform: Form 26">
              <a:extLst>
                <a:ext uri="{FF2B5EF4-FFF2-40B4-BE49-F238E27FC236}">
                  <a16:creationId xmlns:a16="http://schemas.microsoft.com/office/drawing/2014/main" id="{17016B36-B092-4AFD-B601-383B7784BFBF}"/>
                </a:ext>
              </a:extLst>
            </p:cNvPr>
            <p:cNvSpPr/>
            <p:nvPr/>
          </p:nvSpPr>
          <p:spPr>
            <a:xfrm>
              <a:off x="10322158" y="1089069"/>
              <a:ext cx="57994" cy="77325"/>
            </a:xfrm>
            <a:custGeom>
              <a:avLst/>
              <a:gdLst>
                <a:gd name="connsiteX0" fmla="*/ 49053 w 57994"/>
                <a:gd name="connsiteY0" fmla="*/ 0 h 77325"/>
                <a:gd name="connsiteX1" fmla="*/ 49053 w 57994"/>
                <a:gd name="connsiteY1" fmla="*/ 34071 h 77325"/>
                <a:gd name="connsiteX2" fmla="*/ 10149 w 57994"/>
                <a:gd name="connsiteY2" fmla="*/ 34071 h 77325"/>
                <a:gd name="connsiteX3" fmla="*/ 10149 w 57994"/>
                <a:gd name="connsiteY3" fmla="*/ 0 h 77325"/>
                <a:gd name="connsiteX4" fmla="*/ 0 w 57994"/>
                <a:gd name="connsiteY4" fmla="*/ 0 h 77325"/>
                <a:gd name="connsiteX5" fmla="*/ 0 w 57994"/>
                <a:gd name="connsiteY5" fmla="*/ 78292 h 77325"/>
                <a:gd name="connsiteX6" fmla="*/ 10149 w 57994"/>
                <a:gd name="connsiteY6" fmla="*/ 78292 h 77325"/>
                <a:gd name="connsiteX7" fmla="*/ 10149 w 57994"/>
                <a:gd name="connsiteY7" fmla="*/ 40837 h 77325"/>
                <a:gd name="connsiteX8" fmla="*/ 49053 w 57994"/>
                <a:gd name="connsiteY8" fmla="*/ 40837 h 77325"/>
                <a:gd name="connsiteX9" fmla="*/ 49053 w 57994"/>
                <a:gd name="connsiteY9" fmla="*/ 78292 h 77325"/>
                <a:gd name="connsiteX10" fmla="*/ 58961 w 57994"/>
                <a:gd name="connsiteY10" fmla="*/ 78292 h 77325"/>
                <a:gd name="connsiteX11" fmla="*/ 58961 w 57994"/>
                <a:gd name="connsiteY11" fmla="*/ 0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49053" y="0"/>
                  </a:moveTo>
                  <a:lnTo>
                    <a:pt x="49053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lnTo>
                    <a:pt x="10149" y="78292"/>
                  </a:lnTo>
                  <a:lnTo>
                    <a:pt x="10149" y="40837"/>
                  </a:lnTo>
                  <a:lnTo>
                    <a:pt x="49053" y="40837"/>
                  </a:lnTo>
                  <a:lnTo>
                    <a:pt x="49053" y="78292"/>
                  </a:lnTo>
                  <a:lnTo>
                    <a:pt x="58961" y="78292"/>
                  </a:lnTo>
                  <a:lnTo>
                    <a:pt x="58961" y="0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sp>
          <p:nvSpPr>
            <p:cNvPr id="32" name="Freihandform: Form 27">
              <a:extLst>
                <a:ext uri="{FF2B5EF4-FFF2-40B4-BE49-F238E27FC236}">
                  <a16:creationId xmlns:a16="http://schemas.microsoft.com/office/drawing/2014/main" id="{D1A46A87-4807-4767-B647-E3EC036BC92A}"/>
                </a:ext>
              </a:extLst>
            </p:cNvPr>
            <p:cNvSpPr/>
            <p:nvPr/>
          </p:nvSpPr>
          <p:spPr>
            <a:xfrm>
              <a:off x="10399483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6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9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6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10149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sp>
          <p:nvSpPr>
            <p:cNvPr id="33" name="Freihandform: Form 28">
              <a:extLst>
                <a:ext uri="{FF2B5EF4-FFF2-40B4-BE49-F238E27FC236}">
                  <a16:creationId xmlns:a16="http://schemas.microsoft.com/office/drawing/2014/main" id="{59FDC7EA-9A66-40BA-AEEF-50B9422FB283}"/>
                </a:ext>
              </a:extLst>
            </p:cNvPr>
            <p:cNvSpPr/>
            <p:nvPr/>
          </p:nvSpPr>
          <p:spPr>
            <a:xfrm>
              <a:off x="104654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grpSp>
          <p:nvGrpSpPr>
            <p:cNvPr id="34" name="Grafik 9">
              <a:extLst>
                <a:ext uri="{FF2B5EF4-FFF2-40B4-BE49-F238E27FC236}">
                  <a16:creationId xmlns:a16="http://schemas.microsoft.com/office/drawing/2014/main" id="{A240364D-AE4D-440E-88A8-B05FF302FB9D}"/>
                </a:ext>
              </a:extLst>
            </p:cNvPr>
            <p:cNvGrpSpPr/>
            <p:nvPr/>
          </p:nvGrpSpPr>
          <p:grpSpPr>
            <a:xfrm>
              <a:off x="10496140" y="1110575"/>
              <a:ext cx="101490" cy="55578"/>
              <a:chOff x="10496140" y="1110575"/>
              <a:chExt cx="101490" cy="55578"/>
            </a:xfrm>
            <a:solidFill>
              <a:srgbClr val="000000"/>
            </a:solidFill>
          </p:grpSpPr>
          <p:sp>
            <p:nvSpPr>
              <p:cNvPr id="47" name="Freihandform: Form 30">
                <a:extLst>
                  <a:ext uri="{FF2B5EF4-FFF2-40B4-BE49-F238E27FC236}">
                    <a16:creationId xmlns:a16="http://schemas.microsoft.com/office/drawing/2014/main" id="{EDC61321-1CDD-47FE-82F4-EC44AE05670E}"/>
                  </a:ext>
                </a:extLst>
              </p:cNvPr>
              <p:cNvSpPr/>
              <p:nvPr/>
            </p:nvSpPr>
            <p:spPr>
              <a:xfrm>
                <a:off x="104961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48" name="Freihandform: Form 31">
                <a:extLst>
                  <a:ext uri="{FF2B5EF4-FFF2-40B4-BE49-F238E27FC236}">
                    <a16:creationId xmlns:a16="http://schemas.microsoft.com/office/drawing/2014/main" id="{88F89A53-4AB3-4A93-B3CB-37874A98D1FD}"/>
                  </a:ext>
                </a:extLst>
              </p:cNvPr>
              <p:cNvSpPr/>
              <p:nvPr/>
            </p:nvSpPr>
            <p:spPr>
              <a:xfrm>
                <a:off x="10562833" y="1110816"/>
                <a:ext cx="33830" cy="55578"/>
              </a:xfrm>
              <a:custGeom>
                <a:avLst/>
                <a:gdLst>
                  <a:gd name="connsiteX0" fmla="*/ 1208 w 33829"/>
                  <a:gd name="connsiteY0" fmla="*/ 56544 h 55577"/>
                  <a:gd name="connsiteX1" fmla="*/ 10632 w 33829"/>
                  <a:gd name="connsiteY1" fmla="*/ 56544 h 55577"/>
                  <a:gd name="connsiteX2" fmla="*/ 10632 w 33829"/>
                  <a:gd name="connsiteY2" fmla="*/ 29964 h 55577"/>
                  <a:gd name="connsiteX3" fmla="*/ 10874 w 33829"/>
                  <a:gd name="connsiteY3" fmla="*/ 24406 h 55577"/>
                  <a:gd name="connsiteX4" fmla="*/ 11599 w 33829"/>
                  <a:gd name="connsiteY4" fmla="*/ 19090 h 55577"/>
                  <a:gd name="connsiteX5" fmla="*/ 15707 w 33829"/>
                  <a:gd name="connsiteY5" fmla="*/ 10391 h 55577"/>
                  <a:gd name="connsiteX6" fmla="*/ 21748 w 33829"/>
                  <a:gd name="connsiteY6" fmla="*/ 7008 h 55577"/>
                  <a:gd name="connsiteX7" fmla="*/ 27789 w 33829"/>
                  <a:gd name="connsiteY7" fmla="*/ 13049 h 55577"/>
                  <a:gd name="connsiteX8" fmla="*/ 36005 w 33829"/>
                  <a:gd name="connsiteY8" fmla="*/ 10149 h 55577"/>
                  <a:gd name="connsiteX9" fmla="*/ 34796 w 33829"/>
                  <a:gd name="connsiteY9" fmla="*/ 5316 h 55577"/>
                  <a:gd name="connsiteX10" fmla="*/ 32380 w 33829"/>
                  <a:gd name="connsiteY10" fmla="*/ 2175 h 55577"/>
                  <a:gd name="connsiteX11" fmla="*/ 28997 w 33829"/>
                  <a:gd name="connsiteY11" fmla="*/ 483 h 55577"/>
                  <a:gd name="connsiteX12" fmla="*/ 25614 w 33829"/>
                  <a:gd name="connsiteY12" fmla="*/ 0 h 55577"/>
                  <a:gd name="connsiteX13" fmla="*/ 16915 w 33829"/>
                  <a:gd name="connsiteY13" fmla="*/ 2658 h 55577"/>
                  <a:gd name="connsiteX14" fmla="*/ 10632 w 33829"/>
                  <a:gd name="connsiteY14" fmla="*/ 10149 h 55577"/>
                  <a:gd name="connsiteX15" fmla="*/ 9424 w 33829"/>
                  <a:gd name="connsiteY15" fmla="*/ 483 h 55577"/>
                  <a:gd name="connsiteX16" fmla="*/ 0 w 33829"/>
                  <a:gd name="connsiteY16" fmla="*/ 1450 h 55577"/>
                  <a:gd name="connsiteX17" fmla="*/ 242 w 33829"/>
                  <a:gd name="connsiteY17" fmla="*/ 3625 h 55577"/>
                  <a:gd name="connsiteX18" fmla="*/ 725 w 33829"/>
                  <a:gd name="connsiteY18" fmla="*/ 7249 h 55577"/>
                  <a:gd name="connsiteX19" fmla="*/ 967 w 33829"/>
                  <a:gd name="connsiteY19" fmla="*/ 11357 h 55577"/>
                  <a:gd name="connsiteX20" fmla="*/ 1208 w 33829"/>
                  <a:gd name="connsiteY20" fmla="*/ 15465 h 55577"/>
                  <a:gd name="connsiteX21" fmla="*/ 1208 w 33829"/>
                  <a:gd name="connsiteY21" fmla="*/ 56544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829" h="55577">
                    <a:moveTo>
                      <a:pt x="1208" y="56544"/>
                    </a:moveTo>
                    <a:lnTo>
                      <a:pt x="10632" y="56544"/>
                    </a:lnTo>
                    <a:lnTo>
                      <a:pt x="10632" y="29964"/>
                    </a:lnTo>
                    <a:cubicBezTo>
                      <a:pt x="10632" y="28030"/>
                      <a:pt x="10632" y="26339"/>
                      <a:pt x="10874" y="24406"/>
                    </a:cubicBezTo>
                    <a:cubicBezTo>
                      <a:pt x="11116" y="22473"/>
                      <a:pt x="11357" y="20781"/>
                      <a:pt x="11599" y="19090"/>
                    </a:cubicBezTo>
                    <a:cubicBezTo>
                      <a:pt x="12565" y="15707"/>
                      <a:pt x="13774" y="12807"/>
                      <a:pt x="15707" y="10391"/>
                    </a:cubicBezTo>
                    <a:cubicBezTo>
                      <a:pt x="17398" y="7974"/>
                      <a:pt x="19573" y="7008"/>
                      <a:pt x="21748" y="7008"/>
                    </a:cubicBezTo>
                    <a:cubicBezTo>
                      <a:pt x="25614" y="7008"/>
                      <a:pt x="27547" y="8941"/>
                      <a:pt x="27789" y="13049"/>
                    </a:cubicBezTo>
                    <a:lnTo>
                      <a:pt x="36005" y="10149"/>
                    </a:lnTo>
                    <a:cubicBezTo>
                      <a:pt x="36005" y="8216"/>
                      <a:pt x="35521" y="6766"/>
                      <a:pt x="34796" y="5316"/>
                    </a:cubicBezTo>
                    <a:cubicBezTo>
                      <a:pt x="34072" y="3866"/>
                      <a:pt x="33347" y="2900"/>
                      <a:pt x="32380" y="2175"/>
                    </a:cubicBezTo>
                    <a:cubicBezTo>
                      <a:pt x="31413" y="1450"/>
                      <a:pt x="30205" y="725"/>
                      <a:pt x="28997" y="483"/>
                    </a:cubicBezTo>
                    <a:cubicBezTo>
                      <a:pt x="27789" y="0"/>
                      <a:pt x="26581" y="0"/>
                      <a:pt x="25614" y="0"/>
                    </a:cubicBezTo>
                    <a:cubicBezTo>
                      <a:pt x="22231" y="0"/>
                      <a:pt x="19573" y="967"/>
                      <a:pt x="16915" y="2658"/>
                    </a:cubicBezTo>
                    <a:cubicBezTo>
                      <a:pt x="14499" y="4591"/>
                      <a:pt x="12324" y="7008"/>
                      <a:pt x="10632" y="10149"/>
                    </a:cubicBezTo>
                    <a:lnTo>
                      <a:pt x="9424" y="483"/>
                    </a:lnTo>
                    <a:lnTo>
                      <a:pt x="0" y="1450"/>
                    </a:lnTo>
                    <a:cubicBezTo>
                      <a:pt x="0" y="1933"/>
                      <a:pt x="242" y="2658"/>
                      <a:pt x="242" y="3625"/>
                    </a:cubicBezTo>
                    <a:cubicBezTo>
                      <a:pt x="483" y="4591"/>
                      <a:pt x="483" y="5799"/>
                      <a:pt x="725" y="7249"/>
                    </a:cubicBezTo>
                    <a:cubicBezTo>
                      <a:pt x="967" y="8699"/>
                      <a:pt x="967" y="9907"/>
                      <a:pt x="967" y="11357"/>
                    </a:cubicBezTo>
                    <a:cubicBezTo>
                      <a:pt x="967" y="12807"/>
                      <a:pt x="1208" y="14015"/>
                      <a:pt x="1208" y="15465"/>
                    </a:cubicBezTo>
                    <a:lnTo>
                      <a:pt x="1208" y="56544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</p:grpSp>
        <p:sp>
          <p:nvSpPr>
            <p:cNvPr id="35" name="Freihandform: Form 32">
              <a:extLst>
                <a:ext uri="{FF2B5EF4-FFF2-40B4-BE49-F238E27FC236}">
                  <a16:creationId xmlns:a16="http://schemas.microsoft.com/office/drawing/2014/main" id="{58E0EDC8-E74F-4551-8BD2-939CC38E7C32}"/>
                </a:ext>
              </a:extLst>
            </p:cNvPr>
            <p:cNvSpPr/>
            <p:nvPr/>
          </p:nvSpPr>
          <p:spPr>
            <a:xfrm>
              <a:off x="10612128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grpSp>
          <p:nvGrpSpPr>
            <p:cNvPr id="36" name="Grafik 9">
              <a:extLst>
                <a:ext uri="{FF2B5EF4-FFF2-40B4-BE49-F238E27FC236}">
                  <a16:creationId xmlns:a16="http://schemas.microsoft.com/office/drawing/2014/main" id="{A240364D-AE4D-440E-88A8-B05FF302FB9D}"/>
                </a:ext>
              </a:extLst>
            </p:cNvPr>
            <p:cNvGrpSpPr/>
            <p:nvPr/>
          </p:nvGrpSpPr>
          <p:grpSpPr>
            <a:xfrm>
              <a:off x="10639675" y="1081336"/>
              <a:ext cx="106322" cy="86991"/>
              <a:chOff x="10639675" y="1081336"/>
              <a:chExt cx="106322" cy="86991"/>
            </a:xfrm>
            <a:solidFill>
              <a:srgbClr val="000000"/>
            </a:solidFill>
          </p:grpSpPr>
          <p:sp>
            <p:nvSpPr>
              <p:cNvPr id="45" name="Freihandform: Form 34">
                <a:extLst>
                  <a:ext uri="{FF2B5EF4-FFF2-40B4-BE49-F238E27FC236}">
                    <a16:creationId xmlns:a16="http://schemas.microsoft.com/office/drawing/2014/main" id="{9D8C1F22-3E98-4749-B684-AA127651774A}"/>
                  </a:ext>
                </a:extLst>
              </p:cNvPr>
              <p:cNvSpPr/>
              <p:nvPr/>
            </p:nvSpPr>
            <p:spPr>
              <a:xfrm>
                <a:off x="10639675" y="1110575"/>
                <a:ext cx="45912" cy="57994"/>
              </a:xfrm>
              <a:custGeom>
                <a:avLst/>
                <a:gdLst>
                  <a:gd name="connsiteX0" fmla="*/ 41804 w 45911"/>
                  <a:gd name="connsiteY0" fmla="*/ 44462 h 57994"/>
                  <a:gd name="connsiteX1" fmla="*/ 33830 w 45911"/>
                  <a:gd name="connsiteY1" fmla="*/ 50261 h 57994"/>
                  <a:gd name="connsiteX2" fmla="*/ 26581 w 45911"/>
                  <a:gd name="connsiteY2" fmla="*/ 51711 h 57994"/>
                  <a:gd name="connsiteX3" fmla="*/ 18848 w 45911"/>
                  <a:gd name="connsiteY3" fmla="*/ 50020 h 57994"/>
                  <a:gd name="connsiteX4" fmla="*/ 13774 w 45911"/>
                  <a:gd name="connsiteY4" fmla="*/ 45187 h 57994"/>
                  <a:gd name="connsiteX5" fmla="*/ 11116 w 45911"/>
                  <a:gd name="connsiteY5" fmla="*/ 38179 h 57994"/>
                  <a:gd name="connsiteX6" fmla="*/ 10391 w 45911"/>
                  <a:gd name="connsiteY6" fmla="*/ 30205 h 57994"/>
                  <a:gd name="connsiteX7" fmla="*/ 11357 w 45911"/>
                  <a:gd name="connsiteY7" fmla="*/ 21748 h 57994"/>
                  <a:gd name="connsiteX8" fmla="*/ 14257 w 45911"/>
                  <a:gd name="connsiteY8" fmla="*/ 14015 h 57994"/>
                  <a:gd name="connsiteX9" fmla="*/ 19331 w 45911"/>
                  <a:gd name="connsiteY9" fmla="*/ 8457 h 57994"/>
                  <a:gd name="connsiteX10" fmla="*/ 26822 w 45911"/>
                  <a:gd name="connsiteY10" fmla="*/ 6283 h 57994"/>
                  <a:gd name="connsiteX11" fmla="*/ 34555 w 45911"/>
                  <a:gd name="connsiteY11" fmla="*/ 7733 h 57994"/>
                  <a:gd name="connsiteX12" fmla="*/ 39629 w 45911"/>
                  <a:gd name="connsiteY12" fmla="*/ 11599 h 57994"/>
                  <a:gd name="connsiteX13" fmla="*/ 44462 w 45911"/>
                  <a:gd name="connsiteY13" fmla="*/ 4350 h 57994"/>
                  <a:gd name="connsiteX14" fmla="*/ 36488 w 45911"/>
                  <a:gd name="connsiteY14" fmla="*/ 967 h 57994"/>
                  <a:gd name="connsiteX15" fmla="*/ 28030 w 45911"/>
                  <a:gd name="connsiteY15" fmla="*/ 0 h 57994"/>
                  <a:gd name="connsiteX16" fmla="*/ 16432 w 45911"/>
                  <a:gd name="connsiteY16" fmla="*/ 2175 h 57994"/>
                  <a:gd name="connsiteX17" fmla="*/ 7491 w 45911"/>
                  <a:gd name="connsiteY17" fmla="*/ 8216 h 57994"/>
                  <a:gd name="connsiteX18" fmla="*/ 1933 w 45911"/>
                  <a:gd name="connsiteY18" fmla="*/ 17640 h 57994"/>
                  <a:gd name="connsiteX19" fmla="*/ 0 w 45911"/>
                  <a:gd name="connsiteY19" fmla="*/ 29722 h 57994"/>
                  <a:gd name="connsiteX20" fmla="*/ 7008 w 45911"/>
                  <a:gd name="connsiteY20" fmla="*/ 50986 h 57994"/>
                  <a:gd name="connsiteX21" fmla="*/ 26581 w 45911"/>
                  <a:gd name="connsiteY21" fmla="*/ 58236 h 57994"/>
                  <a:gd name="connsiteX22" fmla="*/ 31172 w 45911"/>
                  <a:gd name="connsiteY22" fmla="*/ 57752 h 57994"/>
                  <a:gd name="connsiteX23" fmla="*/ 36246 w 45911"/>
                  <a:gd name="connsiteY23" fmla="*/ 56303 h 57994"/>
                  <a:gd name="connsiteX24" fmla="*/ 41321 w 45911"/>
                  <a:gd name="connsiteY24" fmla="*/ 53403 h 57994"/>
                  <a:gd name="connsiteX25" fmla="*/ 46154 w 45911"/>
                  <a:gd name="connsiteY25" fmla="*/ 48328 h 57994"/>
                  <a:gd name="connsiteX26" fmla="*/ 41804 w 45911"/>
                  <a:gd name="connsiteY26" fmla="*/ 44462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5911" h="57994">
                    <a:moveTo>
                      <a:pt x="41804" y="44462"/>
                    </a:moveTo>
                    <a:cubicBezTo>
                      <a:pt x="38663" y="47362"/>
                      <a:pt x="36005" y="49295"/>
                      <a:pt x="33830" y="50261"/>
                    </a:cubicBezTo>
                    <a:cubicBezTo>
                      <a:pt x="31655" y="51228"/>
                      <a:pt x="28997" y="51711"/>
                      <a:pt x="26581" y="51711"/>
                    </a:cubicBezTo>
                    <a:cubicBezTo>
                      <a:pt x="23439" y="51711"/>
                      <a:pt x="21023" y="51228"/>
                      <a:pt x="18848" y="50020"/>
                    </a:cubicBezTo>
                    <a:cubicBezTo>
                      <a:pt x="16673" y="48812"/>
                      <a:pt x="15223" y="47362"/>
                      <a:pt x="13774" y="45187"/>
                    </a:cubicBezTo>
                    <a:cubicBezTo>
                      <a:pt x="12565" y="43254"/>
                      <a:pt x="11599" y="40837"/>
                      <a:pt x="11116" y="38179"/>
                    </a:cubicBezTo>
                    <a:cubicBezTo>
                      <a:pt x="10632" y="35521"/>
                      <a:pt x="10391" y="32863"/>
                      <a:pt x="10391" y="30205"/>
                    </a:cubicBezTo>
                    <a:cubicBezTo>
                      <a:pt x="10391" y="27547"/>
                      <a:pt x="10632" y="24647"/>
                      <a:pt x="11357" y="21748"/>
                    </a:cubicBezTo>
                    <a:cubicBezTo>
                      <a:pt x="12082" y="18848"/>
                      <a:pt x="13049" y="16432"/>
                      <a:pt x="14257" y="14015"/>
                    </a:cubicBezTo>
                    <a:cubicBezTo>
                      <a:pt x="15707" y="11599"/>
                      <a:pt x="17398" y="9907"/>
                      <a:pt x="19331" y="8457"/>
                    </a:cubicBezTo>
                    <a:cubicBezTo>
                      <a:pt x="21506" y="7008"/>
                      <a:pt x="23923" y="6283"/>
                      <a:pt x="26822" y="6283"/>
                    </a:cubicBezTo>
                    <a:cubicBezTo>
                      <a:pt x="29964" y="6283"/>
                      <a:pt x="32622" y="6766"/>
                      <a:pt x="34555" y="7733"/>
                    </a:cubicBezTo>
                    <a:cubicBezTo>
                      <a:pt x="36488" y="8699"/>
                      <a:pt x="38179" y="9907"/>
                      <a:pt x="39629" y="11599"/>
                    </a:cubicBezTo>
                    <a:lnTo>
                      <a:pt x="44462" y="4350"/>
                    </a:lnTo>
                    <a:cubicBezTo>
                      <a:pt x="42046" y="2658"/>
                      <a:pt x="39388" y="1450"/>
                      <a:pt x="36488" y="967"/>
                    </a:cubicBezTo>
                    <a:cubicBezTo>
                      <a:pt x="33588" y="483"/>
                      <a:pt x="30689" y="0"/>
                      <a:pt x="28030" y="0"/>
                    </a:cubicBezTo>
                    <a:cubicBezTo>
                      <a:pt x="23681" y="0"/>
                      <a:pt x="19815" y="725"/>
                      <a:pt x="16432" y="2175"/>
                    </a:cubicBezTo>
                    <a:cubicBezTo>
                      <a:pt x="13049" y="3625"/>
                      <a:pt x="9907" y="5799"/>
                      <a:pt x="7491" y="8216"/>
                    </a:cubicBezTo>
                    <a:cubicBezTo>
                      <a:pt x="5074" y="10874"/>
                      <a:pt x="3141" y="14015"/>
                      <a:pt x="1933" y="17640"/>
                    </a:cubicBezTo>
                    <a:cubicBezTo>
                      <a:pt x="725" y="21264"/>
                      <a:pt x="0" y="25372"/>
                      <a:pt x="0" y="29722"/>
                    </a:cubicBezTo>
                    <a:cubicBezTo>
                      <a:pt x="0" y="39146"/>
                      <a:pt x="2416" y="46154"/>
                      <a:pt x="7008" y="50986"/>
                    </a:cubicBezTo>
                    <a:cubicBezTo>
                      <a:pt x="11599" y="55819"/>
                      <a:pt x="18123" y="58236"/>
                      <a:pt x="26581" y="58236"/>
                    </a:cubicBezTo>
                    <a:cubicBezTo>
                      <a:pt x="28030" y="58236"/>
                      <a:pt x="29480" y="57994"/>
                      <a:pt x="31172" y="57752"/>
                    </a:cubicBezTo>
                    <a:cubicBezTo>
                      <a:pt x="32863" y="57511"/>
                      <a:pt x="34555" y="57027"/>
                      <a:pt x="36246" y="56303"/>
                    </a:cubicBezTo>
                    <a:cubicBezTo>
                      <a:pt x="37938" y="55578"/>
                      <a:pt x="39629" y="54611"/>
                      <a:pt x="41321" y="53403"/>
                    </a:cubicBezTo>
                    <a:cubicBezTo>
                      <a:pt x="43012" y="52195"/>
                      <a:pt x="44462" y="50503"/>
                      <a:pt x="46154" y="48328"/>
                    </a:cubicBezTo>
                    <a:lnTo>
                      <a:pt x="41804" y="44462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46" name="Freihandform: Form 35">
                <a:extLst>
                  <a:ext uri="{FF2B5EF4-FFF2-40B4-BE49-F238E27FC236}">
                    <a16:creationId xmlns:a16="http://schemas.microsoft.com/office/drawing/2014/main" id="{1C3B0773-417D-4813-BD67-9BC2D01A3929}"/>
                  </a:ext>
                </a:extLst>
              </p:cNvPr>
              <p:cNvSpPr/>
              <p:nvPr/>
            </p:nvSpPr>
            <p:spPr>
              <a:xfrm>
                <a:off x="10699360" y="1081336"/>
                <a:ext cx="45912" cy="84575"/>
              </a:xfrm>
              <a:custGeom>
                <a:avLst/>
                <a:gdLst>
                  <a:gd name="connsiteX0" fmla="*/ 9907 w 45911"/>
                  <a:gd name="connsiteY0" fmla="*/ 0 h 84574"/>
                  <a:gd name="connsiteX1" fmla="*/ 0 w 45911"/>
                  <a:gd name="connsiteY1" fmla="*/ 0 h 84574"/>
                  <a:gd name="connsiteX2" fmla="*/ 0 w 45911"/>
                  <a:gd name="connsiteY2" fmla="*/ 86266 h 84574"/>
                  <a:gd name="connsiteX3" fmla="*/ 9907 w 45911"/>
                  <a:gd name="connsiteY3" fmla="*/ 86266 h 84574"/>
                  <a:gd name="connsiteX4" fmla="*/ 9907 w 45911"/>
                  <a:gd name="connsiteY4" fmla="*/ 55094 h 84574"/>
                  <a:gd name="connsiteX5" fmla="*/ 11116 w 45911"/>
                  <a:gd name="connsiteY5" fmla="*/ 47845 h 84574"/>
                  <a:gd name="connsiteX6" fmla="*/ 14499 w 45911"/>
                  <a:gd name="connsiteY6" fmla="*/ 42046 h 84574"/>
                  <a:gd name="connsiteX7" fmla="*/ 19331 w 45911"/>
                  <a:gd name="connsiteY7" fmla="*/ 38179 h 84574"/>
                  <a:gd name="connsiteX8" fmla="*/ 25614 w 45911"/>
                  <a:gd name="connsiteY8" fmla="*/ 36730 h 84574"/>
                  <a:gd name="connsiteX9" fmla="*/ 31655 w 45911"/>
                  <a:gd name="connsiteY9" fmla="*/ 37696 h 84574"/>
                  <a:gd name="connsiteX10" fmla="*/ 35280 w 45911"/>
                  <a:gd name="connsiteY10" fmla="*/ 40596 h 84574"/>
                  <a:gd name="connsiteX11" fmla="*/ 36971 w 45911"/>
                  <a:gd name="connsiteY11" fmla="*/ 45187 h 84574"/>
                  <a:gd name="connsiteX12" fmla="*/ 37454 w 45911"/>
                  <a:gd name="connsiteY12" fmla="*/ 51470 h 84574"/>
                  <a:gd name="connsiteX13" fmla="*/ 37454 w 45911"/>
                  <a:gd name="connsiteY13" fmla="*/ 86024 h 84574"/>
                  <a:gd name="connsiteX14" fmla="*/ 47362 w 45911"/>
                  <a:gd name="connsiteY14" fmla="*/ 86024 h 84574"/>
                  <a:gd name="connsiteX15" fmla="*/ 47362 w 45911"/>
                  <a:gd name="connsiteY15" fmla="*/ 51470 h 84574"/>
                  <a:gd name="connsiteX16" fmla="*/ 46879 w 45911"/>
                  <a:gd name="connsiteY16" fmla="*/ 43012 h 84574"/>
                  <a:gd name="connsiteX17" fmla="*/ 44704 w 45911"/>
                  <a:gd name="connsiteY17" fmla="*/ 36005 h 84574"/>
                  <a:gd name="connsiteX18" fmla="*/ 38904 w 45911"/>
                  <a:gd name="connsiteY18" fmla="*/ 31172 h 84574"/>
                  <a:gd name="connsiteX19" fmla="*/ 28272 w 45911"/>
                  <a:gd name="connsiteY19" fmla="*/ 29239 h 84574"/>
                  <a:gd name="connsiteX20" fmla="*/ 20781 w 45911"/>
                  <a:gd name="connsiteY20" fmla="*/ 30447 h 84574"/>
                  <a:gd name="connsiteX21" fmla="*/ 15465 w 45911"/>
                  <a:gd name="connsiteY21" fmla="*/ 33347 h 84574"/>
                  <a:gd name="connsiteX22" fmla="*/ 12082 w 45911"/>
                  <a:gd name="connsiteY22" fmla="*/ 36730 h 84574"/>
                  <a:gd name="connsiteX23" fmla="*/ 10149 w 45911"/>
                  <a:gd name="connsiteY23" fmla="*/ 39388 h 84574"/>
                  <a:gd name="connsiteX24" fmla="*/ 10149 w 45911"/>
                  <a:gd name="connsiteY24" fmla="*/ 0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5911" h="84574">
                    <a:moveTo>
                      <a:pt x="9907" y="0"/>
                    </a:moveTo>
                    <a:lnTo>
                      <a:pt x="0" y="0"/>
                    </a:lnTo>
                    <a:lnTo>
                      <a:pt x="0" y="86266"/>
                    </a:lnTo>
                    <a:lnTo>
                      <a:pt x="9907" y="86266"/>
                    </a:lnTo>
                    <a:lnTo>
                      <a:pt x="9907" y="55094"/>
                    </a:lnTo>
                    <a:cubicBezTo>
                      <a:pt x="9907" y="52678"/>
                      <a:pt x="10391" y="50261"/>
                      <a:pt x="11116" y="47845"/>
                    </a:cubicBezTo>
                    <a:cubicBezTo>
                      <a:pt x="11840" y="45670"/>
                      <a:pt x="13049" y="43737"/>
                      <a:pt x="14499" y="42046"/>
                    </a:cubicBezTo>
                    <a:cubicBezTo>
                      <a:pt x="15948" y="40354"/>
                      <a:pt x="17640" y="39146"/>
                      <a:pt x="19331" y="38179"/>
                    </a:cubicBezTo>
                    <a:cubicBezTo>
                      <a:pt x="21264" y="37213"/>
                      <a:pt x="23198" y="36730"/>
                      <a:pt x="25614" y="36730"/>
                    </a:cubicBezTo>
                    <a:cubicBezTo>
                      <a:pt x="28030" y="36730"/>
                      <a:pt x="30205" y="36971"/>
                      <a:pt x="31655" y="37696"/>
                    </a:cubicBezTo>
                    <a:cubicBezTo>
                      <a:pt x="33105" y="38421"/>
                      <a:pt x="34313" y="39146"/>
                      <a:pt x="35280" y="40596"/>
                    </a:cubicBezTo>
                    <a:cubicBezTo>
                      <a:pt x="36246" y="42046"/>
                      <a:pt x="36488" y="43496"/>
                      <a:pt x="36971" y="45187"/>
                    </a:cubicBezTo>
                    <a:cubicBezTo>
                      <a:pt x="37213" y="47120"/>
                      <a:pt x="37454" y="49053"/>
                      <a:pt x="37454" y="51470"/>
                    </a:cubicBezTo>
                    <a:lnTo>
                      <a:pt x="37454" y="86024"/>
                    </a:lnTo>
                    <a:lnTo>
                      <a:pt x="47362" y="86024"/>
                    </a:lnTo>
                    <a:lnTo>
                      <a:pt x="47362" y="51470"/>
                    </a:lnTo>
                    <a:cubicBezTo>
                      <a:pt x="47362" y="48570"/>
                      <a:pt x="47120" y="45670"/>
                      <a:pt x="46879" y="43012"/>
                    </a:cubicBezTo>
                    <a:cubicBezTo>
                      <a:pt x="46637" y="40354"/>
                      <a:pt x="45912" y="37938"/>
                      <a:pt x="44704" y="36005"/>
                    </a:cubicBezTo>
                    <a:cubicBezTo>
                      <a:pt x="43496" y="34071"/>
                      <a:pt x="41562" y="32380"/>
                      <a:pt x="38904" y="31172"/>
                    </a:cubicBezTo>
                    <a:cubicBezTo>
                      <a:pt x="36246" y="29964"/>
                      <a:pt x="32863" y="29239"/>
                      <a:pt x="28272" y="29239"/>
                    </a:cubicBezTo>
                    <a:cubicBezTo>
                      <a:pt x="25372" y="29239"/>
                      <a:pt x="22956" y="29722"/>
                      <a:pt x="20781" y="30447"/>
                    </a:cubicBezTo>
                    <a:cubicBezTo>
                      <a:pt x="18606" y="31172"/>
                      <a:pt x="16915" y="32380"/>
                      <a:pt x="15465" y="33347"/>
                    </a:cubicBezTo>
                    <a:cubicBezTo>
                      <a:pt x="14015" y="34555"/>
                      <a:pt x="12807" y="35521"/>
                      <a:pt x="12082" y="36730"/>
                    </a:cubicBezTo>
                    <a:cubicBezTo>
                      <a:pt x="11116" y="37938"/>
                      <a:pt x="10632" y="38663"/>
                      <a:pt x="10149" y="39388"/>
                    </a:cubicBezTo>
                    <a:lnTo>
                      <a:pt x="101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</p:grpSp>
        <p:sp>
          <p:nvSpPr>
            <p:cNvPr id="37" name="Freihandform: Form 36">
              <a:extLst>
                <a:ext uri="{FF2B5EF4-FFF2-40B4-BE49-F238E27FC236}">
                  <a16:creationId xmlns:a16="http://schemas.microsoft.com/office/drawing/2014/main" id="{1B5CEBB8-8410-4826-A2E1-C3C323E13940}"/>
                </a:ext>
              </a:extLst>
            </p:cNvPr>
            <p:cNvSpPr/>
            <p:nvPr/>
          </p:nvSpPr>
          <p:spPr>
            <a:xfrm>
              <a:off x="10808824" y="1089069"/>
              <a:ext cx="57994" cy="77325"/>
            </a:xfrm>
            <a:custGeom>
              <a:avLst/>
              <a:gdLst>
                <a:gd name="connsiteX0" fmla="*/ 10149 w 57994"/>
                <a:gd name="connsiteY0" fmla="*/ 78292 h 77325"/>
                <a:gd name="connsiteX1" fmla="*/ 10149 w 57994"/>
                <a:gd name="connsiteY1" fmla="*/ 40837 h 77325"/>
                <a:gd name="connsiteX2" fmla="*/ 48812 w 57994"/>
                <a:gd name="connsiteY2" fmla="*/ 40837 h 77325"/>
                <a:gd name="connsiteX3" fmla="*/ 48812 w 57994"/>
                <a:gd name="connsiteY3" fmla="*/ 78292 h 77325"/>
                <a:gd name="connsiteX4" fmla="*/ 58961 w 57994"/>
                <a:gd name="connsiteY4" fmla="*/ 78292 h 77325"/>
                <a:gd name="connsiteX5" fmla="*/ 58961 w 57994"/>
                <a:gd name="connsiteY5" fmla="*/ 0 h 77325"/>
                <a:gd name="connsiteX6" fmla="*/ 48812 w 57994"/>
                <a:gd name="connsiteY6" fmla="*/ 0 h 77325"/>
                <a:gd name="connsiteX7" fmla="*/ 48812 w 57994"/>
                <a:gd name="connsiteY7" fmla="*/ 34071 h 77325"/>
                <a:gd name="connsiteX8" fmla="*/ 10149 w 57994"/>
                <a:gd name="connsiteY8" fmla="*/ 34071 h 77325"/>
                <a:gd name="connsiteX9" fmla="*/ 10149 w 57994"/>
                <a:gd name="connsiteY9" fmla="*/ 0 h 77325"/>
                <a:gd name="connsiteX10" fmla="*/ 0 w 57994"/>
                <a:gd name="connsiteY10" fmla="*/ 0 h 77325"/>
                <a:gd name="connsiteX11" fmla="*/ 0 w 57994"/>
                <a:gd name="connsiteY11" fmla="*/ 78292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10149" y="78292"/>
                  </a:moveTo>
                  <a:lnTo>
                    <a:pt x="10149" y="40837"/>
                  </a:lnTo>
                  <a:lnTo>
                    <a:pt x="48812" y="40837"/>
                  </a:lnTo>
                  <a:lnTo>
                    <a:pt x="48812" y="78292"/>
                  </a:lnTo>
                  <a:lnTo>
                    <a:pt x="58961" y="78292"/>
                  </a:lnTo>
                  <a:lnTo>
                    <a:pt x="58961" y="0"/>
                  </a:lnTo>
                  <a:lnTo>
                    <a:pt x="48812" y="0"/>
                  </a:lnTo>
                  <a:lnTo>
                    <a:pt x="48812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sp>
          <p:nvSpPr>
            <p:cNvPr id="38" name="Freihandform: Form 37">
              <a:extLst>
                <a:ext uri="{FF2B5EF4-FFF2-40B4-BE49-F238E27FC236}">
                  <a16:creationId xmlns:a16="http://schemas.microsoft.com/office/drawing/2014/main" id="{C2141CF3-1E59-49AE-B4F4-71225DE8DBD6}"/>
                </a:ext>
              </a:extLst>
            </p:cNvPr>
            <p:cNvSpPr/>
            <p:nvPr/>
          </p:nvSpPr>
          <p:spPr>
            <a:xfrm>
              <a:off x="10886391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5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8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5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9907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sp>
          <p:nvSpPr>
            <p:cNvPr id="39" name="Freihandform: Form 38">
              <a:extLst>
                <a:ext uri="{FF2B5EF4-FFF2-40B4-BE49-F238E27FC236}">
                  <a16:creationId xmlns:a16="http://schemas.microsoft.com/office/drawing/2014/main" id="{77A4FE29-4562-4C15-8839-87F3DA744A7B}"/>
                </a:ext>
              </a:extLst>
            </p:cNvPr>
            <p:cNvSpPr/>
            <p:nvPr/>
          </p:nvSpPr>
          <p:spPr>
            <a:xfrm>
              <a:off x="109511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grpSp>
          <p:nvGrpSpPr>
            <p:cNvPr id="40" name="Grafik 9">
              <a:extLst>
                <a:ext uri="{FF2B5EF4-FFF2-40B4-BE49-F238E27FC236}">
                  <a16:creationId xmlns:a16="http://schemas.microsoft.com/office/drawing/2014/main" id="{A240364D-AE4D-440E-88A8-B05FF302FB9D}"/>
                </a:ext>
              </a:extLst>
            </p:cNvPr>
            <p:cNvGrpSpPr/>
            <p:nvPr/>
          </p:nvGrpSpPr>
          <p:grpSpPr>
            <a:xfrm>
              <a:off x="10321916" y="1110575"/>
              <a:ext cx="1399106" cy="241642"/>
              <a:chOff x="10321916" y="1110575"/>
              <a:chExt cx="1399106" cy="241642"/>
            </a:xfrm>
            <a:solidFill>
              <a:schemeClr val="accent1"/>
            </a:solidFill>
          </p:grpSpPr>
          <p:sp>
            <p:nvSpPr>
              <p:cNvPr id="41" name="Freihandform: Form 40">
                <a:extLst>
                  <a:ext uri="{FF2B5EF4-FFF2-40B4-BE49-F238E27FC236}">
                    <a16:creationId xmlns:a16="http://schemas.microsoft.com/office/drawing/2014/main" id="{499DC055-1C0A-47CE-BA62-2B92DDA092AF}"/>
                  </a:ext>
                </a:extLst>
              </p:cNvPr>
              <p:cNvSpPr/>
              <p:nvPr/>
            </p:nvSpPr>
            <p:spPr>
              <a:xfrm>
                <a:off x="109818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42" name="Freihandform: Form 41">
                <a:extLst>
                  <a:ext uri="{FF2B5EF4-FFF2-40B4-BE49-F238E27FC236}">
                    <a16:creationId xmlns:a16="http://schemas.microsoft.com/office/drawing/2014/main" id="{CFC50087-AE06-4FC3-BF14-DD98E5DF1E54}"/>
                  </a:ext>
                </a:extLst>
              </p:cNvPr>
              <p:cNvSpPr/>
              <p:nvPr/>
            </p:nvSpPr>
            <p:spPr>
              <a:xfrm>
                <a:off x="11046358" y="1110575"/>
                <a:ext cx="48328" cy="57994"/>
              </a:xfrm>
              <a:custGeom>
                <a:avLst/>
                <a:gdLst>
                  <a:gd name="connsiteX0" fmla="*/ 9907 w 48328"/>
                  <a:gd name="connsiteY0" fmla="*/ 24647 h 57994"/>
                  <a:gd name="connsiteX1" fmla="*/ 11599 w 48328"/>
                  <a:gd name="connsiteY1" fmla="*/ 17640 h 57994"/>
                  <a:gd name="connsiteX2" fmla="*/ 14740 w 48328"/>
                  <a:gd name="connsiteY2" fmla="*/ 11840 h 57994"/>
                  <a:gd name="connsiteX3" fmla="*/ 19331 w 48328"/>
                  <a:gd name="connsiteY3" fmla="*/ 7733 h 57994"/>
                  <a:gd name="connsiteX4" fmla="*/ 25372 w 48328"/>
                  <a:gd name="connsiteY4" fmla="*/ 6283 h 57994"/>
                  <a:gd name="connsiteX5" fmla="*/ 33830 w 48328"/>
                  <a:gd name="connsiteY5" fmla="*/ 10874 h 57994"/>
                  <a:gd name="connsiteX6" fmla="*/ 36971 w 48328"/>
                  <a:gd name="connsiteY6" fmla="*/ 22956 h 57994"/>
                  <a:gd name="connsiteX7" fmla="*/ 36971 w 48328"/>
                  <a:gd name="connsiteY7" fmla="*/ 24889 h 57994"/>
                  <a:gd name="connsiteX8" fmla="*/ 9907 w 48328"/>
                  <a:gd name="connsiteY8" fmla="*/ 24889 h 57994"/>
                  <a:gd name="connsiteX9" fmla="*/ 9666 w 48328"/>
                  <a:gd name="connsiteY9" fmla="*/ 30930 h 57994"/>
                  <a:gd name="connsiteX10" fmla="*/ 47120 w 48328"/>
                  <a:gd name="connsiteY10" fmla="*/ 30930 h 57994"/>
                  <a:gd name="connsiteX11" fmla="*/ 47120 w 48328"/>
                  <a:gd name="connsiteY11" fmla="*/ 25372 h 57994"/>
                  <a:gd name="connsiteX12" fmla="*/ 46154 w 48328"/>
                  <a:gd name="connsiteY12" fmla="*/ 16190 h 57994"/>
                  <a:gd name="connsiteX13" fmla="*/ 42529 w 48328"/>
                  <a:gd name="connsiteY13" fmla="*/ 7974 h 57994"/>
                  <a:gd name="connsiteX14" fmla="*/ 35763 w 48328"/>
                  <a:gd name="connsiteY14" fmla="*/ 2175 h 57994"/>
                  <a:gd name="connsiteX15" fmla="*/ 25131 w 48328"/>
                  <a:gd name="connsiteY15" fmla="*/ 0 h 57994"/>
                  <a:gd name="connsiteX16" fmla="*/ 15223 w 48328"/>
                  <a:gd name="connsiteY16" fmla="*/ 2175 h 57994"/>
                  <a:gd name="connsiteX17" fmla="*/ 7249 w 48328"/>
                  <a:gd name="connsiteY17" fmla="*/ 8216 h 57994"/>
                  <a:gd name="connsiteX18" fmla="*/ 1933 w 48328"/>
                  <a:gd name="connsiteY18" fmla="*/ 17398 h 57994"/>
                  <a:gd name="connsiteX19" fmla="*/ 0 w 48328"/>
                  <a:gd name="connsiteY19" fmla="*/ 29239 h 57994"/>
                  <a:gd name="connsiteX20" fmla="*/ 6766 w 48328"/>
                  <a:gd name="connsiteY20" fmla="*/ 50986 h 57994"/>
                  <a:gd name="connsiteX21" fmla="*/ 26581 w 48328"/>
                  <a:gd name="connsiteY21" fmla="*/ 58477 h 57994"/>
                  <a:gd name="connsiteX22" fmla="*/ 38663 w 48328"/>
                  <a:gd name="connsiteY22" fmla="*/ 55819 h 57994"/>
                  <a:gd name="connsiteX23" fmla="*/ 48328 w 48328"/>
                  <a:gd name="connsiteY23" fmla="*/ 47845 h 57994"/>
                  <a:gd name="connsiteX24" fmla="*/ 44462 w 48328"/>
                  <a:gd name="connsiteY24" fmla="*/ 43737 h 57994"/>
                  <a:gd name="connsiteX25" fmla="*/ 35038 w 48328"/>
                  <a:gd name="connsiteY25" fmla="*/ 50261 h 57994"/>
                  <a:gd name="connsiteX26" fmla="*/ 27306 w 48328"/>
                  <a:gd name="connsiteY26" fmla="*/ 51711 h 57994"/>
                  <a:gd name="connsiteX27" fmla="*/ 14740 w 48328"/>
                  <a:gd name="connsiteY27" fmla="*/ 46395 h 57994"/>
                  <a:gd name="connsiteX28" fmla="*/ 9666 w 48328"/>
                  <a:gd name="connsiteY28" fmla="*/ 30930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8328" h="57994">
                    <a:moveTo>
                      <a:pt x="9907" y="24647"/>
                    </a:moveTo>
                    <a:cubicBezTo>
                      <a:pt x="10149" y="22231"/>
                      <a:pt x="10874" y="19815"/>
                      <a:pt x="11599" y="17640"/>
                    </a:cubicBezTo>
                    <a:cubicBezTo>
                      <a:pt x="12324" y="15465"/>
                      <a:pt x="13532" y="13532"/>
                      <a:pt x="14740" y="11840"/>
                    </a:cubicBezTo>
                    <a:cubicBezTo>
                      <a:pt x="15948" y="10149"/>
                      <a:pt x="17640" y="8699"/>
                      <a:pt x="19331" y="7733"/>
                    </a:cubicBezTo>
                    <a:cubicBezTo>
                      <a:pt x="21023" y="6766"/>
                      <a:pt x="23198" y="6283"/>
                      <a:pt x="25372" y="6283"/>
                    </a:cubicBezTo>
                    <a:cubicBezTo>
                      <a:pt x="28755" y="6283"/>
                      <a:pt x="31655" y="7733"/>
                      <a:pt x="33830" y="10874"/>
                    </a:cubicBezTo>
                    <a:cubicBezTo>
                      <a:pt x="36005" y="13774"/>
                      <a:pt x="36971" y="17881"/>
                      <a:pt x="36971" y="22956"/>
                    </a:cubicBezTo>
                    <a:lnTo>
                      <a:pt x="36971" y="24889"/>
                    </a:lnTo>
                    <a:lnTo>
                      <a:pt x="9907" y="24889"/>
                    </a:lnTo>
                    <a:close/>
                    <a:moveTo>
                      <a:pt x="9666" y="30930"/>
                    </a:moveTo>
                    <a:lnTo>
                      <a:pt x="47120" y="30930"/>
                    </a:lnTo>
                    <a:lnTo>
                      <a:pt x="47120" y="25372"/>
                    </a:lnTo>
                    <a:cubicBezTo>
                      <a:pt x="47120" y="22231"/>
                      <a:pt x="46879" y="19090"/>
                      <a:pt x="46154" y="16190"/>
                    </a:cubicBezTo>
                    <a:cubicBezTo>
                      <a:pt x="45429" y="13049"/>
                      <a:pt x="44220" y="10391"/>
                      <a:pt x="42529" y="7974"/>
                    </a:cubicBezTo>
                    <a:cubicBezTo>
                      <a:pt x="40838" y="5558"/>
                      <a:pt x="38663" y="3625"/>
                      <a:pt x="35763" y="2175"/>
                    </a:cubicBezTo>
                    <a:cubicBezTo>
                      <a:pt x="32863" y="725"/>
                      <a:pt x="29480" y="0"/>
                      <a:pt x="25131" y="0"/>
                    </a:cubicBezTo>
                    <a:cubicBezTo>
                      <a:pt x="21506" y="0"/>
                      <a:pt x="18365" y="725"/>
                      <a:pt x="15223" y="2175"/>
                    </a:cubicBezTo>
                    <a:cubicBezTo>
                      <a:pt x="12082" y="3625"/>
                      <a:pt x="9424" y="5558"/>
                      <a:pt x="7249" y="8216"/>
                    </a:cubicBezTo>
                    <a:cubicBezTo>
                      <a:pt x="5074" y="10874"/>
                      <a:pt x="3141" y="13774"/>
                      <a:pt x="1933" y="17398"/>
                    </a:cubicBezTo>
                    <a:cubicBezTo>
                      <a:pt x="725" y="21023"/>
                      <a:pt x="0" y="24889"/>
                      <a:pt x="0" y="29239"/>
                    </a:cubicBezTo>
                    <a:cubicBezTo>
                      <a:pt x="0" y="38904"/>
                      <a:pt x="2175" y="46154"/>
                      <a:pt x="6766" y="50986"/>
                    </a:cubicBezTo>
                    <a:cubicBezTo>
                      <a:pt x="11116" y="55819"/>
                      <a:pt x="17882" y="58477"/>
                      <a:pt x="26581" y="58477"/>
                    </a:cubicBezTo>
                    <a:cubicBezTo>
                      <a:pt x="31172" y="58477"/>
                      <a:pt x="35038" y="57511"/>
                      <a:pt x="38663" y="55819"/>
                    </a:cubicBezTo>
                    <a:cubicBezTo>
                      <a:pt x="42046" y="53886"/>
                      <a:pt x="45429" y="51228"/>
                      <a:pt x="48328" y="47845"/>
                    </a:cubicBezTo>
                    <a:lnTo>
                      <a:pt x="44462" y="43737"/>
                    </a:lnTo>
                    <a:cubicBezTo>
                      <a:pt x="40838" y="47120"/>
                      <a:pt x="37696" y="49053"/>
                      <a:pt x="35038" y="50261"/>
                    </a:cubicBezTo>
                    <a:cubicBezTo>
                      <a:pt x="32380" y="51228"/>
                      <a:pt x="29722" y="51711"/>
                      <a:pt x="27306" y="51711"/>
                    </a:cubicBezTo>
                    <a:cubicBezTo>
                      <a:pt x="21748" y="51711"/>
                      <a:pt x="17640" y="50020"/>
                      <a:pt x="14740" y="46395"/>
                    </a:cubicBezTo>
                    <a:cubicBezTo>
                      <a:pt x="11357" y="42529"/>
                      <a:pt x="9907" y="37454"/>
                      <a:pt x="9666" y="30930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43" name="Freihandform: Form 42">
                <a:extLst>
                  <a:ext uri="{FF2B5EF4-FFF2-40B4-BE49-F238E27FC236}">
                    <a16:creationId xmlns:a16="http://schemas.microsoft.com/office/drawing/2014/main" id="{21874895-4ADB-4607-9955-2800059B66C0}"/>
                  </a:ext>
                </a:extLst>
              </p:cNvPr>
              <p:cNvSpPr/>
              <p:nvPr/>
            </p:nvSpPr>
            <p:spPr>
              <a:xfrm>
                <a:off x="10321916" y="1217139"/>
                <a:ext cx="1179212" cy="84575"/>
              </a:xfrm>
              <a:custGeom>
                <a:avLst/>
                <a:gdLst>
                  <a:gd name="connsiteX0" fmla="*/ 1181145 w 1179211"/>
                  <a:gd name="connsiteY0" fmla="*/ 2658 h 84574"/>
                  <a:gd name="connsiteX1" fmla="*/ 1176071 w 1179211"/>
                  <a:gd name="connsiteY1" fmla="*/ 725 h 84574"/>
                  <a:gd name="connsiteX2" fmla="*/ 1168580 w 1179211"/>
                  <a:gd name="connsiteY2" fmla="*/ 0 h 84574"/>
                  <a:gd name="connsiteX3" fmla="*/ 1158672 w 1179211"/>
                  <a:gd name="connsiteY3" fmla="*/ 1933 h 84574"/>
                  <a:gd name="connsiteX4" fmla="*/ 1151182 w 1179211"/>
                  <a:gd name="connsiteY4" fmla="*/ 8941 h 84574"/>
                  <a:gd name="connsiteX5" fmla="*/ 1148282 w 1179211"/>
                  <a:gd name="connsiteY5" fmla="*/ 16915 h 84574"/>
                  <a:gd name="connsiteX6" fmla="*/ 1147799 w 1179211"/>
                  <a:gd name="connsiteY6" fmla="*/ 25131 h 84574"/>
                  <a:gd name="connsiteX7" fmla="*/ 1147799 w 1179211"/>
                  <a:gd name="connsiteY7" fmla="*/ 29239 h 84574"/>
                  <a:gd name="connsiteX8" fmla="*/ 1137891 w 1179211"/>
                  <a:gd name="connsiteY8" fmla="*/ 29239 h 84574"/>
                  <a:gd name="connsiteX9" fmla="*/ 1137891 w 1179211"/>
                  <a:gd name="connsiteY9" fmla="*/ 35521 h 84574"/>
                  <a:gd name="connsiteX10" fmla="*/ 1147799 w 1179211"/>
                  <a:gd name="connsiteY10" fmla="*/ 35521 h 84574"/>
                  <a:gd name="connsiteX11" fmla="*/ 1147799 w 1179211"/>
                  <a:gd name="connsiteY11" fmla="*/ 84333 h 84574"/>
                  <a:gd name="connsiteX12" fmla="*/ 1157223 w 1179211"/>
                  <a:gd name="connsiteY12" fmla="*/ 84333 h 84574"/>
                  <a:gd name="connsiteX13" fmla="*/ 1157223 w 1179211"/>
                  <a:gd name="connsiteY13" fmla="*/ 35280 h 84574"/>
                  <a:gd name="connsiteX14" fmla="*/ 1172446 w 1179211"/>
                  <a:gd name="connsiteY14" fmla="*/ 35280 h 84574"/>
                  <a:gd name="connsiteX15" fmla="*/ 1172446 w 1179211"/>
                  <a:gd name="connsiteY15" fmla="*/ 28997 h 84574"/>
                  <a:gd name="connsiteX16" fmla="*/ 1157223 w 1179211"/>
                  <a:gd name="connsiteY16" fmla="*/ 28997 h 84574"/>
                  <a:gd name="connsiteX17" fmla="*/ 1157223 w 1179211"/>
                  <a:gd name="connsiteY17" fmla="*/ 25372 h 84574"/>
                  <a:gd name="connsiteX18" fmla="*/ 1157464 w 1179211"/>
                  <a:gd name="connsiteY18" fmla="*/ 18606 h 84574"/>
                  <a:gd name="connsiteX19" fmla="*/ 1158672 w 1179211"/>
                  <a:gd name="connsiteY19" fmla="*/ 12324 h 84574"/>
                  <a:gd name="connsiteX20" fmla="*/ 1161572 w 1179211"/>
                  <a:gd name="connsiteY20" fmla="*/ 7733 h 84574"/>
                  <a:gd name="connsiteX21" fmla="*/ 1167130 w 1179211"/>
                  <a:gd name="connsiteY21" fmla="*/ 5799 h 84574"/>
                  <a:gd name="connsiteX22" fmla="*/ 1173413 w 1179211"/>
                  <a:gd name="connsiteY22" fmla="*/ 7008 h 84574"/>
                  <a:gd name="connsiteX23" fmla="*/ 1177762 w 1179211"/>
                  <a:gd name="connsiteY23" fmla="*/ 9666 h 84574"/>
                  <a:gd name="connsiteX24" fmla="*/ 1181145 w 1179211"/>
                  <a:gd name="connsiteY24" fmla="*/ 2658 h 84574"/>
                  <a:gd name="connsiteX25" fmla="*/ 1092946 w 1179211"/>
                  <a:gd name="connsiteY25" fmla="*/ 84091 h 84574"/>
                  <a:gd name="connsiteX26" fmla="*/ 1102370 w 1179211"/>
                  <a:gd name="connsiteY26" fmla="*/ 84091 h 84574"/>
                  <a:gd name="connsiteX27" fmla="*/ 1102370 w 1179211"/>
                  <a:gd name="connsiteY27" fmla="*/ 57511 h 84574"/>
                  <a:gd name="connsiteX28" fmla="*/ 1102612 w 1179211"/>
                  <a:gd name="connsiteY28" fmla="*/ 51953 h 84574"/>
                  <a:gd name="connsiteX29" fmla="*/ 1103337 w 1179211"/>
                  <a:gd name="connsiteY29" fmla="*/ 46637 h 84574"/>
                  <a:gd name="connsiteX30" fmla="*/ 1107444 w 1179211"/>
                  <a:gd name="connsiteY30" fmla="*/ 37938 h 84574"/>
                  <a:gd name="connsiteX31" fmla="*/ 1113485 w 1179211"/>
                  <a:gd name="connsiteY31" fmla="*/ 34555 h 84574"/>
                  <a:gd name="connsiteX32" fmla="*/ 1119526 w 1179211"/>
                  <a:gd name="connsiteY32" fmla="*/ 40596 h 84574"/>
                  <a:gd name="connsiteX33" fmla="*/ 1127742 w 1179211"/>
                  <a:gd name="connsiteY33" fmla="*/ 37696 h 84574"/>
                  <a:gd name="connsiteX34" fmla="*/ 1126534 w 1179211"/>
                  <a:gd name="connsiteY34" fmla="*/ 32863 h 84574"/>
                  <a:gd name="connsiteX35" fmla="*/ 1124118 w 1179211"/>
                  <a:gd name="connsiteY35" fmla="*/ 29722 h 84574"/>
                  <a:gd name="connsiteX36" fmla="*/ 1120735 w 1179211"/>
                  <a:gd name="connsiteY36" fmla="*/ 28030 h 84574"/>
                  <a:gd name="connsiteX37" fmla="*/ 1117352 w 1179211"/>
                  <a:gd name="connsiteY37" fmla="*/ 27547 h 84574"/>
                  <a:gd name="connsiteX38" fmla="*/ 1108653 w 1179211"/>
                  <a:gd name="connsiteY38" fmla="*/ 30205 h 84574"/>
                  <a:gd name="connsiteX39" fmla="*/ 1102370 w 1179211"/>
                  <a:gd name="connsiteY39" fmla="*/ 37696 h 84574"/>
                  <a:gd name="connsiteX40" fmla="*/ 1101162 w 1179211"/>
                  <a:gd name="connsiteY40" fmla="*/ 28272 h 84574"/>
                  <a:gd name="connsiteX41" fmla="*/ 1091738 w 1179211"/>
                  <a:gd name="connsiteY41" fmla="*/ 29239 h 84574"/>
                  <a:gd name="connsiteX42" fmla="*/ 1091979 w 1179211"/>
                  <a:gd name="connsiteY42" fmla="*/ 31413 h 84574"/>
                  <a:gd name="connsiteX43" fmla="*/ 1092463 w 1179211"/>
                  <a:gd name="connsiteY43" fmla="*/ 35038 h 84574"/>
                  <a:gd name="connsiteX44" fmla="*/ 1092704 w 1179211"/>
                  <a:gd name="connsiteY44" fmla="*/ 39146 h 84574"/>
                  <a:gd name="connsiteX45" fmla="*/ 1092946 w 1179211"/>
                  <a:gd name="connsiteY45" fmla="*/ 43254 h 84574"/>
                  <a:gd name="connsiteX46" fmla="*/ 1092946 w 1179211"/>
                  <a:gd name="connsiteY46" fmla="*/ 84091 h 84574"/>
                  <a:gd name="connsiteX47" fmla="*/ 1062016 w 1179211"/>
                  <a:gd name="connsiteY47" fmla="*/ 72251 h 84574"/>
                  <a:gd name="connsiteX48" fmla="*/ 1049934 w 1179211"/>
                  <a:gd name="connsiteY48" fmla="*/ 78292 h 84574"/>
                  <a:gd name="connsiteX49" fmla="*/ 1037852 w 1179211"/>
                  <a:gd name="connsiteY49" fmla="*/ 72251 h 84574"/>
                  <a:gd name="connsiteX50" fmla="*/ 1033502 w 1179211"/>
                  <a:gd name="connsiteY50" fmla="*/ 55819 h 84574"/>
                  <a:gd name="connsiteX51" fmla="*/ 1037852 w 1179211"/>
                  <a:gd name="connsiteY51" fmla="*/ 39629 h 84574"/>
                  <a:gd name="connsiteX52" fmla="*/ 1050175 w 1179211"/>
                  <a:gd name="connsiteY52" fmla="*/ 33588 h 84574"/>
                  <a:gd name="connsiteX53" fmla="*/ 1062499 w 1179211"/>
                  <a:gd name="connsiteY53" fmla="*/ 39629 h 84574"/>
                  <a:gd name="connsiteX54" fmla="*/ 1066849 w 1179211"/>
                  <a:gd name="connsiteY54" fmla="*/ 55819 h 84574"/>
                  <a:gd name="connsiteX55" fmla="*/ 1062016 w 1179211"/>
                  <a:gd name="connsiteY55" fmla="*/ 72251 h 84574"/>
                  <a:gd name="connsiteX56" fmla="*/ 1075306 w 1179211"/>
                  <a:gd name="connsiteY56" fmla="*/ 44462 h 84574"/>
                  <a:gd name="connsiteX57" fmla="*/ 1070232 w 1179211"/>
                  <a:gd name="connsiteY57" fmla="*/ 35280 h 84574"/>
                  <a:gd name="connsiteX58" fmla="*/ 1061774 w 1179211"/>
                  <a:gd name="connsiteY58" fmla="*/ 29480 h 84574"/>
                  <a:gd name="connsiteX59" fmla="*/ 1050175 w 1179211"/>
                  <a:gd name="connsiteY59" fmla="*/ 27306 h 84574"/>
                  <a:gd name="connsiteX60" fmla="*/ 1038576 w 1179211"/>
                  <a:gd name="connsiteY60" fmla="*/ 29480 h 84574"/>
                  <a:gd name="connsiteX61" fmla="*/ 1030119 w 1179211"/>
                  <a:gd name="connsiteY61" fmla="*/ 35280 h 84574"/>
                  <a:gd name="connsiteX62" fmla="*/ 1024803 w 1179211"/>
                  <a:gd name="connsiteY62" fmla="*/ 44462 h 84574"/>
                  <a:gd name="connsiteX63" fmla="*/ 1023111 w 1179211"/>
                  <a:gd name="connsiteY63" fmla="*/ 56303 h 84574"/>
                  <a:gd name="connsiteX64" fmla="*/ 1025286 w 1179211"/>
                  <a:gd name="connsiteY64" fmla="*/ 68626 h 84574"/>
                  <a:gd name="connsiteX65" fmla="*/ 1031086 w 1179211"/>
                  <a:gd name="connsiteY65" fmla="*/ 77809 h 84574"/>
                  <a:gd name="connsiteX66" fmla="*/ 1039785 w 1179211"/>
                  <a:gd name="connsiteY66" fmla="*/ 83608 h 84574"/>
                  <a:gd name="connsiteX67" fmla="*/ 1050417 w 1179211"/>
                  <a:gd name="connsiteY67" fmla="*/ 85783 h 84574"/>
                  <a:gd name="connsiteX68" fmla="*/ 1061049 w 1179211"/>
                  <a:gd name="connsiteY68" fmla="*/ 83608 h 84574"/>
                  <a:gd name="connsiteX69" fmla="*/ 1069748 w 1179211"/>
                  <a:gd name="connsiteY69" fmla="*/ 77809 h 84574"/>
                  <a:gd name="connsiteX70" fmla="*/ 1075548 w 1179211"/>
                  <a:gd name="connsiteY70" fmla="*/ 68626 h 84574"/>
                  <a:gd name="connsiteX71" fmla="*/ 1077722 w 1179211"/>
                  <a:gd name="connsiteY71" fmla="*/ 56303 h 84574"/>
                  <a:gd name="connsiteX72" fmla="*/ 1075306 w 1179211"/>
                  <a:gd name="connsiteY72" fmla="*/ 44462 h 84574"/>
                  <a:gd name="connsiteX73" fmla="*/ 998464 w 1179211"/>
                  <a:gd name="connsiteY73" fmla="*/ 84816 h 84574"/>
                  <a:gd name="connsiteX74" fmla="*/ 1007888 w 1179211"/>
                  <a:gd name="connsiteY74" fmla="*/ 83850 h 84574"/>
                  <a:gd name="connsiteX75" fmla="*/ 1007646 w 1179211"/>
                  <a:gd name="connsiteY75" fmla="*/ 81675 h 84574"/>
                  <a:gd name="connsiteX76" fmla="*/ 1007163 w 1179211"/>
                  <a:gd name="connsiteY76" fmla="*/ 78050 h 84574"/>
                  <a:gd name="connsiteX77" fmla="*/ 1006921 w 1179211"/>
                  <a:gd name="connsiteY77" fmla="*/ 73942 h 84574"/>
                  <a:gd name="connsiteX78" fmla="*/ 1006680 w 1179211"/>
                  <a:gd name="connsiteY78" fmla="*/ 69834 h 84574"/>
                  <a:gd name="connsiteX79" fmla="*/ 1006680 w 1179211"/>
                  <a:gd name="connsiteY79" fmla="*/ 483 h 84574"/>
                  <a:gd name="connsiteX80" fmla="*/ 997497 w 1179211"/>
                  <a:gd name="connsiteY80" fmla="*/ 483 h 84574"/>
                  <a:gd name="connsiteX81" fmla="*/ 997497 w 1179211"/>
                  <a:gd name="connsiteY81" fmla="*/ 36730 h 84574"/>
                  <a:gd name="connsiteX82" fmla="*/ 990973 w 1179211"/>
                  <a:gd name="connsiteY82" fmla="*/ 29964 h 84574"/>
                  <a:gd name="connsiteX83" fmla="*/ 980341 w 1179211"/>
                  <a:gd name="connsiteY83" fmla="*/ 27064 h 84574"/>
                  <a:gd name="connsiteX84" fmla="*/ 970675 w 1179211"/>
                  <a:gd name="connsiteY84" fmla="*/ 28997 h 84574"/>
                  <a:gd name="connsiteX85" fmla="*/ 962701 w 1179211"/>
                  <a:gd name="connsiteY85" fmla="*/ 34555 h 84574"/>
                  <a:gd name="connsiteX86" fmla="*/ 957385 w 1179211"/>
                  <a:gd name="connsiteY86" fmla="*/ 43737 h 84574"/>
                  <a:gd name="connsiteX87" fmla="*/ 955452 w 1179211"/>
                  <a:gd name="connsiteY87" fmla="*/ 56544 h 84574"/>
                  <a:gd name="connsiteX88" fmla="*/ 956902 w 1179211"/>
                  <a:gd name="connsiteY88" fmla="*/ 67660 h 84574"/>
                  <a:gd name="connsiteX89" fmla="*/ 961251 w 1179211"/>
                  <a:gd name="connsiteY89" fmla="*/ 76842 h 84574"/>
                  <a:gd name="connsiteX90" fmla="*/ 968742 w 1179211"/>
                  <a:gd name="connsiteY90" fmla="*/ 83125 h 84574"/>
                  <a:gd name="connsiteX91" fmla="*/ 979616 w 1179211"/>
                  <a:gd name="connsiteY91" fmla="*/ 85300 h 84574"/>
                  <a:gd name="connsiteX92" fmla="*/ 986623 w 1179211"/>
                  <a:gd name="connsiteY92" fmla="*/ 84091 h 84574"/>
                  <a:gd name="connsiteX93" fmla="*/ 991698 w 1179211"/>
                  <a:gd name="connsiteY93" fmla="*/ 81433 h 84574"/>
                  <a:gd name="connsiteX94" fmla="*/ 995081 w 1179211"/>
                  <a:gd name="connsiteY94" fmla="*/ 78050 h 84574"/>
                  <a:gd name="connsiteX95" fmla="*/ 997014 w 1179211"/>
                  <a:gd name="connsiteY95" fmla="*/ 74909 h 84574"/>
                  <a:gd name="connsiteX96" fmla="*/ 998464 w 1179211"/>
                  <a:gd name="connsiteY96" fmla="*/ 84816 h 84574"/>
                  <a:gd name="connsiteX97" fmla="*/ 996048 w 1179211"/>
                  <a:gd name="connsiteY97" fmla="*/ 67660 h 84574"/>
                  <a:gd name="connsiteX98" fmla="*/ 991456 w 1179211"/>
                  <a:gd name="connsiteY98" fmla="*/ 74667 h 84574"/>
                  <a:gd name="connsiteX99" fmla="*/ 985657 w 1179211"/>
                  <a:gd name="connsiteY99" fmla="*/ 78050 h 84574"/>
                  <a:gd name="connsiteX100" fmla="*/ 980582 w 1179211"/>
                  <a:gd name="connsiteY100" fmla="*/ 78775 h 84574"/>
                  <a:gd name="connsiteX101" fmla="*/ 974058 w 1179211"/>
                  <a:gd name="connsiteY101" fmla="*/ 77084 h 84574"/>
                  <a:gd name="connsiteX102" fmla="*/ 969467 w 1179211"/>
                  <a:gd name="connsiteY102" fmla="*/ 72493 h 84574"/>
                  <a:gd name="connsiteX103" fmla="*/ 966809 w 1179211"/>
                  <a:gd name="connsiteY103" fmla="*/ 65243 h 84574"/>
                  <a:gd name="connsiteX104" fmla="*/ 965842 w 1179211"/>
                  <a:gd name="connsiteY104" fmla="*/ 56303 h 84574"/>
                  <a:gd name="connsiteX105" fmla="*/ 967051 w 1179211"/>
                  <a:gd name="connsiteY105" fmla="*/ 47362 h 84574"/>
                  <a:gd name="connsiteX106" fmla="*/ 970192 w 1179211"/>
                  <a:gd name="connsiteY106" fmla="*/ 40354 h 84574"/>
                  <a:gd name="connsiteX107" fmla="*/ 975266 w 1179211"/>
                  <a:gd name="connsiteY107" fmla="*/ 36005 h 84574"/>
                  <a:gd name="connsiteX108" fmla="*/ 981549 w 1179211"/>
                  <a:gd name="connsiteY108" fmla="*/ 34555 h 84574"/>
                  <a:gd name="connsiteX109" fmla="*/ 987832 w 1179211"/>
                  <a:gd name="connsiteY109" fmla="*/ 35763 h 84574"/>
                  <a:gd name="connsiteX110" fmla="*/ 992906 w 1179211"/>
                  <a:gd name="connsiteY110" fmla="*/ 39629 h 84574"/>
                  <a:gd name="connsiteX111" fmla="*/ 996531 w 1179211"/>
                  <a:gd name="connsiteY111" fmla="*/ 46395 h 84574"/>
                  <a:gd name="connsiteX112" fmla="*/ 997739 w 1179211"/>
                  <a:gd name="connsiteY112" fmla="*/ 56061 h 84574"/>
                  <a:gd name="connsiteX113" fmla="*/ 996048 w 1179211"/>
                  <a:gd name="connsiteY113" fmla="*/ 67660 h 84574"/>
                  <a:gd name="connsiteX114" fmla="*/ 938537 w 1179211"/>
                  <a:gd name="connsiteY114" fmla="*/ 725 h 84574"/>
                  <a:gd name="connsiteX115" fmla="*/ 928629 w 1179211"/>
                  <a:gd name="connsiteY115" fmla="*/ 725 h 84574"/>
                  <a:gd name="connsiteX116" fmla="*/ 928629 w 1179211"/>
                  <a:gd name="connsiteY116" fmla="*/ 84333 h 84574"/>
                  <a:gd name="connsiteX117" fmla="*/ 938537 w 1179211"/>
                  <a:gd name="connsiteY117" fmla="*/ 84333 h 84574"/>
                  <a:gd name="connsiteX118" fmla="*/ 938537 w 1179211"/>
                  <a:gd name="connsiteY118" fmla="*/ 725 h 84574"/>
                  <a:gd name="connsiteX119" fmla="*/ 897699 w 1179211"/>
                  <a:gd name="connsiteY119" fmla="*/ 38179 h 84574"/>
                  <a:gd name="connsiteX120" fmla="*/ 900841 w 1179211"/>
                  <a:gd name="connsiteY120" fmla="*/ 50262 h 84574"/>
                  <a:gd name="connsiteX121" fmla="*/ 900841 w 1179211"/>
                  <a:gd name="connsiteY121" fmla="*/ 52195 h 84574"/>
                  <a:gd name="connsiteX122" fmla="*/ 873535 w 1179211"/>
                  <a:gd name="connsiteY122" fmla="*/ 52195 h 84574"/>
                  <a:gd name="connsiteX123" fmla="*/ 875227 w 1179211"/>
                  <a:gd name="connsiteY123" fmla="*/ 45187 h 84574"/>
                  <a:gd name="connsiteX124" fmla="*/ 878368 w 1179211"/>
                  <a:gd name="connsiteY124" fmla="*/ 39388 h 84574"/>
                  <a:gd name="connsiteX125" fmla="*/ 882959 w 1179211"/>
                  <a:gd name="connsiteY125" fmla="*/ 35280 h 84574"/>
                  <a:gd name="connsiteX126" fmla="*/ 889000 w 1179211"/>
                  <a:gd name="connsiteY126" fmla="*/ 33830 h 84574"/>
                  <a:gd name="connsiteX127" fmla="*/ 897699 w 1179211"/>
                  <a:gd name="connsiteY127" fmla="*/ 38179 h 84574"/>
                  <a:gd name="connsiteX128" fmla="*/ 910748 w 1179211"/>
                  <a:gd name="connsiteY128" fmla="*/ 58236 h 84574"/>
                  <a:gd name="connsiteX129" fmla="*/ 910748 w 1179211"/>
                  <a:gd name="connsiteY129" fmla="*/ 52678 h 84574"/>
                  <a:gd name="connsiteX130" fmla="*/ 909781 w 1179211"/>
                  <a:gd name="connsiteY130" fmla="*/ 43496 h 84574"/>
                  <a:gd name="connsiteX131" fmla="*/ 906157 w 1179211"/>
                  <a:gd name="connsiteY131" fmla="*/ 35280 h 84574"/>
                  <a:gd name="connsiteX132" fmla="*/ 899391 w 1179211"/>
                  <a:gd name="connsiteY132" fmla="*/ 29480 h 84574"/>
                  <a:gd name="connsiteX133" fmla="*/ 888759 w 1179211"/>
                  <a:gd name="connsiteY133" fmla="*/ 27306 h 84574"/>
                  <a:gd name="connsiteX134" fmla="*/ 878851 w 1179211"/>
                  <a:gd name="connsiteY134" fmla="*/ 29480 h 84574"/>
                  <a:gd name="connsiteX135" fmla="*/ 870877 w 1179211"/>
                  <a:gd name="connsiteY135" fmla="*/ 35521 h 84574"/>
                  <a:gd name="connsiteX136" fmla="*/ 865561 w 1179211"/>
                  <a:gd name="connsiteY136" fmla="*/ 44704 h 84574"/>
                  <a:gd name="connsiteX137" fmla="*/ 863628 w 1179211"/>
                  <a:gd name="connsiteY137" fmla="*/ 56544 h 84574"/>
                  <a:gd name="connsiteX138" fmla="*/ 870394 w 1179211"/>
                  <a:gd name="connsiteY138" fmla="*/ 78292 h 84574"/>
                  <a:gd name="connsiteX139" fmla="*/ 890208 w 1179211"/>
                  <a:gd name="connsiteY139" fmla="*/ 85783 h 84574"/>
                  <a:gd name="connsiteX140" fmla="*/ 902290 w 1179211"/>
                  <a:gd name="connsiteY140" fmla="*/ 83125 h 84574"/>
                  <a:gd name="connsiteX141" fmla="*/ 911956 w 1179211"/>
                  <a:gd name="connsiteY141" fmla="*/ 75151 h 84574"/>
                  <a:gd name="connsiteX142" fmla="*/ 908090 w 1179211"/>
                  <a:gd name="connsiteY142" fmla="*/ 71043 h 84574"/>
                  <a:gd name="connsiteX143" fmla="*/ 898666 w 1179211"/>
                  <a:gd name="connsiteY143" fmla="*/ 77567 h 84574"/>
                  <a:gd name="connsiteX144" fmla="*/ 890933 w 1179211"/>
                  <a:gd name="connsiteY144" fmla="*/ 79017 h 84574"/>
                  <a:gd name="connsiteX145" fmla="*/ 878368 w 1179211"/>
                  <a:gd name="connsiteY145" fmla="*/ 73701 h 84574"/>
                  <a:gd name="connsiteX146" fmla="*/ 873777 w 1179211"/>
                  <a:gd name="connsiteY146" fmla="*/ 58477 h 84574"/>
                  <a:gd name="connsiteX147" fmla="*/ 910748 w 1179211"/>
                  <a:gd name="connsiteY147" fmla="*/ 58477 h 84574"/>
                  <a:gd name="connsiteX148" fmla="*/ 848404 w 1179211"/>
                  <a:gd name="connsiteY148" fmla="*/ 61377 h 84574"/>
                  <a:gd name="connsiteX149" fmla="*/ 844296 w 1179211"/>
                  <a:gd name="connsiteY149" fmla="*/ 56544 h 84574"/>
                  <a:gd name="connsiteX150" fmla="*/ 838980 w 1179211"/>
                  <a:gd name="connsiteY150" fmla="*/ 53403 h 84574"/>
                  <a:gd name="connsiteX151" fmla="*/ 833181 w 1179211"/>
                  <a:gd name="connsiteY151" fmla="*/ 51470 h 84574"/>
                  <a:gd name="connsiteX152" fmla="*/ 824723 w 1179211"/>
                  <a:gd name="connsiteY152" fmla="*/ 47603 h 84574"/>
                  <a:gd name="connsiteX153" fmla="*/ 821582 w 1179211"/>
                  <a:gd name="connsiteY153" fmla="*/ 40837 h 84574"/>
                  <a:gd name="connsiteX154" fmla="*/ 824482 w 1179211"/>
                  <a:gd name="connsiteY154" fmla="*/ 35280 h 84574"/>
                  <a:gd name="connsiteX155" fmla="*/ 831731 w 1179211"/>
                  <a:gd name="connsiteY155" fmla="*/ 33105 h 84574"/>
                  <a:gd name="connsiteX156" fmla="*/ 838980 w 1179211"/>
                  <a:gd name="connsiteY156" fmla="*/ 34796 h 84574"/>
                  <a:gd name="connsiteX157" fmla="*/ 843572 w 1179211"/>
                  <a:gd name="connsiteY157" fmla="*/ 38421 h 84574"/>
                  <a:gd name="connsiteX158" fmla="*/ 848404 w 1179211"/>
                  <a:gd name="connsiteY158" fmla="*/ 32380 h 84574"/>
                  <a:gd name="connsiteX159" fmla="*/ 842605 w 1179211"/>
                  <a:gd name="connsiteY159" fmla="*/ 28997 h 84574"/>
                  <a:gd name="connsiteX160" fmla="*/ 832214 w 1179211"/>
                  <a:gd name="connsiteY160" fmla="*/ 27306 h 84574"/>
                  <a:gd name="connsiteX161" fmla="*/ 824723 w 1179211"/>
                  <a:gd name="connsiteY161" fmla="*/ 28272 h 84574"/>
                  <a:gd name="connsiteX162" fmla="*/ 818441 w 1179211"/>
                  <a:gd name="connsiteY162" fmla="*/ 31172 h 84574"/>
                  <a:gd name="connsiteX163" fmla="*/ 814091 w 1179211"/>
                  <a:gd name="connsiteY163" fmla="*/ 36005 h 84574"/>
                  <a:gd name="connsiteX164" fmla="*/ 812400 w 1179211"/>
                  <a:gd name="connsiteY164" fmla="*/ 42771 h 84574"/>
                  <a:gd name="connsiteX165" fmla="*/ 813850 w 1179211"/>
                  <a:gd name="connsiteY165" fmla="*/ 50020 h 84574"/>
                  <a:gd name="connsiteX166" fmla="*/ 817716 w 1179211"/>
                  <a:gd name="connsiteY166" fmla="*/ 54853 h 84574"/>
                  <a:gd name="connsiteX167" fmla="*/ 822790 w 1179211"/>
                  <a:gd name="connsiteY167" fmla="*/ 57752 h 84574"/>
                  <a:gd name="connsiteX168" fmla="*/ 828106 w 1179211"/>
                  <a:gd name="connsiteY168" fmla="*/ 59686 h 84574"/>
                  <a:gd name="connsiteX169" fmla="*/ 836564 w 1179211"/>
                  <a:gd name="connsiteY169" fmla="*/ 63310 h 84574"/>
                  <a:gd name="connsiteX170" fmla="*/ 839705 w 1179211"/>
                  <a:gd name="connsiteY170" fmla="*/ 70559 h 84574"/>
                  <a:gd name="connsiteX171" fmla="*/ 837047 w 1179211"/>
                  <a:gd name="connsiteY171" fmla="*/ 77325 h 84574"/>
                  <a:gd name="connsiteX172" fmla="*/ 829556 w 1179211"/>
                  <a:gd name="connsiteY172" fmla="*/ 79742 h 84574"/>
                  <a:gd name="connsiteX173" fmla="*/ 824723 w 1179211"/>
                  <a:gd name="connsiteY173" fmla="*/ 79017 h 84574"/>
                  <a:gd name="connsiteX174" fmla="*/ 820616 w 1179211"/>
                  <a:gd name="connsiteY174" fmla="*/ 76842 h 84574"/>
                  <a:gd name="connsiteX175" fmla="*/ 817233 w 1179211"/>
                  <a:gd name="connsiteY175" fmla="*/ 74184 h 84574"/>
                  <a:gd name="connsiteX176" fmla="*/ 814816 w 1179211"/>
                  <a:gd name="connsiteY176" fmla="*/ 71768 h 84574"/>
                  <a:gd name="connsiteX177" fmla="*/ 809983 w 1179211"/>
                  <a:gd name="connsiteY177" fmla="*/ 79500 h 84574"/>
                  <a:gd name="connsiteX178" fmla="*/ 829073 w 1179211"/>
                  <a:gd name="connsiteY178" fmla="*/ 85783 h 84574"/>
                  <a:gd name="connsiteX179" fmla="*/ 836806 w 1179211"/>
                  <a:gd name="connsiteY179" fmla="*/ 84575 h 84574"/>
                  <a:gd name="connsiteX180" fmla="*/ 843088 w 1179211"/>
                  <a:gd name="connsiteY180" fmla="*/ 81192 h 84574"/>
                  <a:gd name="connsiteX181" fmla="*/ 847438 w 1179211"/>
                  <a:gd name="connsiteY181" fmla="*/ 75634 h 84574"/>
                  <a:gd name="connsiteX182" fmla="*/ 849129 w 1179211"/>
                  <a:gd name="connsiteY182" fmla="*/ 68143 h 84574"/>
                  <a:gd name="connsiteX183" fmla="*/ 848404 w 1179211"/>
                  <a:gd name="connsiteY183" fmla="*/ 61377 h 84574"/>
                  <a:gd name="connsiteX184" fmla="*/ 796693 w 1179211"/>
                  <a:gd name="connsiteY184" fmla="*/ 61377 h 84574"/>
                  <a:gd name="connsiteX185" fmla="*/ 792585 w 1179211"/>
                  <a:gd name="connsiteY185" fmla="*/ 56544 h 84574"/>
                  <a:gd name="connsiteX186" fmla="*/ 787269 w 1179211"/>
                  <a:gd name="connsiteY186" fmla="*/ 53403 h 84574"/>
                  <a:gd name="connsiteX187" fmla="*/ 781470 w 1179211"/>
                  <a:gd name="connsiteY187" fmla="*/ 51470 h 84574"/>
                  <a:gd name="connsiteX188" fmla="*/ 773012 w 1179211"/>
                  <a:gd name="connsiteY188" fmla="*/ 47603 h 84574"/>
                  <a:gd name="connsiteX189" fmla="*/ 769871 w 1179211"/>
                  <a:gd name="connsiteY189" fmla="*/ 40837 h 84574"/>
                  <a:gd name="connsiteX190" fmla="*/ 772770 w 1179211"/>
                  <a:gd name="connsiteY190" fmla="*/ 35280 h 84574"/>
                  <a:gd name="connsiteX191" fmla="*/ 780020 w 1179211"/>
                  <a:gd name="connsiteY191" fmla="*/ 33105 h 84574"/>
                  <a:gd name="connsiteX192" fmla="*/ 787269 w 1179211"/>
                  <a:gd name="connsiteY192" fmla="*/ 34796 h 84574"/>
                  <a:gd name="connsiteX193" fmla="*/ 791860 w 1179211"/>
                  <a:gd name="connsiteY193" fmla="*/ 38421 h 84574"/>
                  <a:gd name="connsiteX194" fmla="*/ 796693 w 1179211"/>
                  <a:gd name="connsiteY194" fmla="*/ 32380 h 84574"/>
                  <a:gd name="connsiteX195" fmla="*/ 790894 w 1179211"/>
                  <a:gd name="connsiteY195" fmla="*/ 28997 h 84574"/>
                  <a:gd name="connsiteX196" fmla="*/ 780503 w 1179211"/>
                  <a:gd name="connsiteY196" fmla="*/ 27306 h 84574"/>
                  <a:gd name="connsiteX197" fmla="*/ 773012 w 1179211"/>
                  <a:gd name="connsiteY197" fmla="*/ 28272 h 84574"/>
                  <a:gd name="connsiteX198" fmla="*/ 766729 w 1179211"/>
                  <a:gd name="connsiteY198" fmla="*/ 31172 h 84574"/>
                  <a:gd name="connsiteX199" fmla="*/ 762380 w 1179211"/>
                  <a:gd name="connsiteY199" fmla="*/ 36005 h 84574"/>
                  <a:gd name="connsiteX200" fmla="*/ 760688 w 1179211"/>
                  <a:gd name="connsiteY200" fmla="*/ 42771 h 84574"/>
                  <a:gd name="connsiteX201" fmla="*/ 762138 w 1179211"/>
                  <a:gd name="connsiteY201" fmla="*/ 50020 h 84574"/>
                  <a:gd name="connsiteX202" fmla="*/ 766005 w 1179211"/>
                  <a:gd name="connsiteY202" fmla="*/ 54853 h 84574"/>
                  <a:gd name="connsiteX203" fmla="*/ 771079 w 1179211"/>
                  <a:gd name="connsiteY203" fmla="*/ 57752 h 84574"/>
                  <a:gd name="connsiteX204" fmla="*/ 776395 w 1179211"/>
                  <a:gd name="connsiteY204" fmla="*/ 59686 h 84574"/>
                  <a:gd name="connsiteX205" fmla="*/ 784853 w 1179211"/>
                  <a:gd name="connsiteY205" fmla="*/ 63310 h 84574"/>
                  <a:gd name="connsiteX206" fmla="*/ 787994 w 1179211"/>
                  <a:gd name="connsiteY206" fmla="*/ 70559 h 84574"/>
                  <a:gd name="connsiteX207" fmla="*/ 785336 w 1179211"/>
                  <a:gd name="connsiteY207" fmla="*/ 77325 h 84574"/>
                  <a:gd name="connsiteX208" fmla="*/ 777845 w 1179211"/>
                  <a:gd name="connsiteY208" fmla="*/ 79742 h 84574"/>
                  <a:gd name="connsiteX209" fmla="*/ 773012 w 1179211"/>
                  <a:gd name="connsiteY209" fmla="*/ 79017 h 84574"/>
                  <a:gd name="connsiteX210" fmla="*/ 768904 w 1179211"/>
                  <a:gd name="connsiteY210" fmla="*/ 76842 h 84574"/>
                  <a:gd name="connsiteX211" fmla="*/ 765521 w 1179211"/>
                  <a:gd name="connsiteY211" fmla="*/ 74184 h 84574"/>
                  <a:gd name="connsiteX212" fmla="*/ 763105 w 1179211"/>
                  <a:gd name="connsiteY212" fmla="*/ 71768 h 84574"/>
                  <a:gd name="connsiteX213" fmla="*/ 758272 w 1179211"/>
                  <a:gd name="connsiteY213" fmla="*/ 79500 h 84574"/>
                  <a:gd name="connsiteX214" fmla="*/ 777362 w 1179211"/>
                  <a:gd name="connsiteY214" fmla="*/ 85783 h 84574"/>
                  <a:gd name="connsiteX215" fmla="*/ 785094 w 1179211"/>
                  <a:gd name="connsiteY215" fmla="*/ 84575 h 84574"/>
                  <a:gd name="connsiteX216" fmla="*/ 791377 w 1179211"/>
                  <a:gd name="connsiteY216" fmla="*/ 81192 h 84574"/>
                  <a:gd name="connsiteX217" fmla="*/ 795726 w 1179211"/>
                  <a:gd name="connsiteY217" fmla="*/ 75634 h 84574"/>
                  <a:gd name="connsiteX218" fmla="*/ 797418 w 1179211"/>
                  <a:gd name="connsiteY218" fmla="*/ 68143 h 84574"/>
                  <a:gd name="connsiteX219" fmla="*/ 796693 w 1179211"/>
                  <a:gd name="connsiteY219" fmla="*/ 61377 h 84574"/>
                  <a:gd name="connsiteX220" fmla="*/ 711393 w 1179211"/>
                  <a:gd name="connsiteY220" fmla="*/ 6041 h 84574"/>
                  <a:gd name="connsiteX221" fmla="*/ 707286 w 1179211"/>
                  <a:gd name="connsiteY221" fmla="*/ 4350 h 84574"/>
                  <a:gd name="connsiteX222" fmla="*/ 703178 w 1179211"/>
                  <a:gd name="connsiteY222" fmla="*/ 6041 h 84574"/>
                  <a:gd name="connsiteX223" fmla="*/ 701486 w 1179211"/>
                  <a:gd name="connsiteY223" fmla="*/ 9907 h 84574"/>
                  <a:gd name="connsiteX224" fmla="*/ 703178 w 1179211"/>
                  <a:gd name="connsiteY224" fmla="*/ 13774 h 84574"/>
                  <a:gd name="connsiteX225" fmla="*/ 707286 w 1179211"/>
                  <a:gd name="connsiteY225" fmla="*/ 15465 h 84574"/>
                  <a:gd name="connsiteX226" fmla="*/ 711393 w 1179211"/>
                  <a:gd name="connsiteY226" fmla="*/ 13774 h 84574"/>
                  <a:gd name="connsiteX227" fmla="*/ 713085 w 1179211"/>
                  <a:gd name="connsiteY227" fmla="*/ 9907 h 84574"/>
                  <a:gd name="connsiteX228" fmla="*/ 711393 w 1179211"/>
                  <a:gd name="connsiteY228" fmla="*/ 6041 h 84574"/>
                  <a:gd name="connsiteX229" fmla="*/ 734833 w 1179211"/>
                  <a:gd name="connsiteY229" fmla="*/ 6041 h 84574"/>
                  <a:gd name="connsiteX230" fmla="*/ 730725 w 1179211"/>
                  <a:gd name="connsiteY230" fmla="*/ 4350 h 84574"/>
                  <a:gd name="connsiteX231" fmla="*/ 726617 w 1179211"/>
                  <a:gd name="connsiteY231" fmla="*/ 6041 h 84574"/>
                  <a:gd name="connsiteX232" fmla="*/ 724925 w 1179211"/>
                  <a:gd name="connsiteY232" fmla="*/ 9907 h 84574"/>
                  <a:gd name="connsiteX233" fmla="*/ 726617 w 1179211"/>
                  <a:gd name="connsiteY233" fmla="*/ 13774 h 84574"/>
                  <a:gd name="connsiteX234" fmla="*/ 730725 w 1179211"/>
                  <a:gd name="connsiteY234" fmla="*/ 15465 h 84574"/>
                  <a:gd name="connsiteX235" fmla="*/ 734833 w 1179211"/>
                  <a:gd name="connsiteY235" fmla="*/ 13774 h 84574"/>
                  <a:gd name="connsiteX236" fmla="*/ 736524 w 1179211"/>
                  <a:gd name="connsiteY236" fmla="*/ 9907 h 84574"/>
                  <a:gd name="connsiteX237" fmla="*/ 734833 w 1179211"/>
                  <a:gd name="connsiteY237" fmla="*/ 6041 h 84574"/>
                  <a:gd name="connsiteX238" fmla="*/ 695445 w 1179211"/>
                  <a:gd name="connsiteY238" fmla="*/ 28997 h 84574"/>
                  <a:gd name="connsiteX239" fmla="*/ 695445 w 1179211"/>
                  <a:gd name="connsiteY239" fmla="*/ 63552 h 84574"/>
                  <a:gd name="connsiteX240" fmla="*/ 695928 w 1179211"/>
                  <a:gd name="connsiteY240" fmla="*/ 72009 h 84574"/>
                  <a:gd name="connsiteX241" fmla="*/ 698103 w 1179211"/>
                  <a:gd name="connsiteY241" fmla="*/ 79017 h 84574"/>
                  <a:gd name="connsiteX242" fmla="*/ 703903 w 1179211"/>
                  <a:gd name="connsiteY242" fmla="*/ 83850 h 84574"/>
                  <a:gd name="connsiteX243" fmla="*/ 714535 w 1179211"/>
                  <a:gd name="connsiteY243" fmla="*/ 85783 h 84574"/>
                  <a:gd name="connsiteX244" fmla="*/ 722026 w 1179211"/>
                  <a:gd name="connsiteY244" fmla="*/ 84575 h 84574"/>
                  <a:gd name="connsiteX245" fmla="*/ 727342 w 1179211"/>
                  <a:gd name="connsiteY245" fmla="*/ 81433 h 84574"/>
                  <a:gd name="connsiteX246" fmla="*/ 730725 w 1179211"/>
                  <a:gd name="connsiteY246" fmla="*/ 77809 h 84574"/>
                  <a:gd name="connsiteX247" fmla="*/ 732658 w 1179211"/>
                  <a:gd name="connsiteY247" fmla="*/ 75151 h 84574"/>
                  <a:gd name="connsiteX248" fmla="*/ 733866 w 1179211"/>
                  <a:gd name="connsiteY248" fmla="*/ 84575 h 84574"/>
                  <a:gd name="connsiteX249" fmla="*/ 743290 w 1179211"/>
                  <a:gd name="connsiteY249" fmla="*/ 83608 h 84574"/>
                  <a:gd name="connsiteX250" fmla="*/ 743049 w 1179211"/>
                  <a:gd name="connsiteY250" fmla="*/ 81433 h 84574"/>
                  <a:gd name="connsiteX251" fmla="*/ 742565 w 1179211"/>
                  <a:gd name="connsiteY251" fmla="*/ 77809 h 84574"/>
                  <a:gd name="connsiteX252" fmla="*/ 742324 w 1179211"/>
                  <a:gd name="connsiteY252" fmla="*/ 73701 h 84574"/>
                  <a:gd name="connsiteX253" fmla="*/ 742082 w 1179211"/>
                  <a:gd name="connsiteY253" fmla="*/ 69593 h 84574"/>
                  <a:gd name="connsiteX254" fmla="*/ 742082 w 1179211"/>
                  <a:gd name="connsiteY254" fmla="*/ 28755 h 84574"/>
                  <a:gd name="connsiteX255" fmla="*/ 732175 w 1179211"/>
                  <a:gd name="connsiteY255" fmla="*/ 28755 h 84574"/>
                  <a:gd name="connsiteX256" fmla="*/ 732175 w 1179211"/>
                  <a:gd name="connsiteY256" fmla="*/ 59686 h 84574"/>
                  <a:gd name="connsiteX257" fmla="*/ 730966 w 1179211"/>
                  <a:gd name="connsiteY257" fmla="*/ 66935 h 84574"/>
                  <a:gd name="connsiteX258" fmla="*/ 727583 w 1179211"/>
                  <a:gd name="connsiteY258" fmla="*/ 72734 h 84574"/>
                  <a:gd name="connsiteX259" fmla="*/ 722751 w 1179211"/>
                  <a:gd name="connsiteY259" fmla="*/ 76600 h 84574"/>
                  <a:gd name="connsiteX260" fmla="*/ 716468 w 1179211"/>
                  <a:gd name="connsiteY260" fmla="*/ 78050 h 84574"/>
                  <a:gd name="connsiteX261" fmla="*/ 710427 w 1179211"/>
                  <a:gd name="connsiteY261" fmla="*/ 77084 h 84574"/>
                  <a:gd name="connsiteX262" fmla="*/ 706802 w 1179211"/>
                  <a:gd name="connsiteY262" fmla="*/ 74184 h 84574"/>
                  <a:gd name="connsiteX263" fmla="*/ 705111 w 1179211"/>
                  <a:gd name="connsiteY263" fmla="*/ 69593 h 84574"/>
                  <a:gd name="connsiteX264" fmla="*/ 704628 w 1179211"/>
                  <a:gd name="connsiteY264" fmla="*/ 63310 h 84574"/>
                  <a:gd name="connsiteX265" fmla="*/ 704628 w 1179211"/>
                  <a:gd name="connsiteY265" fmla="*/ 28755 h 84574"/>
                  <a:gd name="connsiteX266" fmla="*/ 695445 w 1179211"/>
                  <a:gd name="connsiteY266" fmla="*/ 28755 h 84574"/>
                  <a:gd name="connsiteX267" fmla="*/ 664515 w 1179211"/>
                  <a:gd name="connsiteY267" fmla="*/ 60894 h 84574"/>
                  <a:gd name="connsiteX268" fmla="*/ 657991 w 1179211"/>
                  <a:gd name="connsiteY268" fmla="*/ 71284 h 84574"/>
                  <a:gd name="connsiteX269" fmla="*/ 648325 w 1179211"/>
                  <a:gd name="connsiteY269" fmla="*/ 76600 h 84574"/>
                  <a:gd name="connsiteX270" fmla="*/ 636726 w 1179211"/>
                  <a:gd name="connsiteY270" fmla="*/ 78050 h 84574"/>
                  <a:gd name="connsiteX271" fmla="*/ 631893 w 1179211"/>
                  <a:gd name="connsiteY271" fmla="*/ 77809 h 84574"/>
                  <a:gd name="connsiteX272" fmla="*/ 626577 w 1179211"/>
                  <a:gd name="connsiteY272" fmla="*/ 77325 h 84574"/>
                  <a:gd name="connsiteX273" fmla="*/ 626577 w 1179211"/>
                  <a:gd name="connsiteY273" fmla="*/ 10874 h 84574"/>
                  <a:gd name="connsiteX274" fmla="*/ 630927 w 1179211"/>
                  <a:gd name="connsiteY274" fmla="*/ 10632 h 84574"/>
                  <a:gd name="connsiteX275" fmla="*/ 635276 w 1179211"/>
                  <a:gd name="connsiteY275" fmla="*/ 10632 h 84574"/>
                  <a:gd name="connsiteX276" fmla="*/ 659440 w 1179211"/>
                  <a:gd name="connsiteY276" fmla="*/ 18848 h 84574"/>
                  <a:gd name="connsiteX277" fmla="*/ 666931 w 1179211"/>
                  <a:gd name="connsiteY277" fmla="*/ 44220 h 84574"/>
                  <a:gd name="connsiteX278" fmla="*/ 664515 w 1179211"/>
                  <a:gd name="connsiteY278" fmla="*/ 60894 h 84574"/>
                  <a:gd name="connsiteX279" fmla="*/ 675389 w 1179211"/>
                  <a:gd name="connsiteY279" fmla="*/ 25856 h 84574"/>
                  <a:gd name="connsiteX280" fmla="*/ 667173 w 1179211"/>
                  <a:gd name="connsiteY280" fmla="*/ 13774 h 84574"/>
                  <a:gd name="connsiteX281" fmla="*/ 654366 w 1179211"/>
                  <a:gd name="connsiteY281" fmla="*/ 6524 h 84574"/>
                  <a:gd name="connsiteX282" fmla="*/ 637451 w 1179211"/>
                  <a:gd name="connsiteY282" fmla="*/ 4108 h 84574"/>
                  <a:gd name="connsiteX283" fmla="*/ 631168 w 1179211"/>
                  <a:gd name="connsiteY283" fmla="*/ 4108 h 84574"/>
                  <a:gd name="connsiteX284" fmla="*/ 627060 w 1179211"/>
                  <a:gd name="connsiteY284" fmla="*/ 4350 h 84574"/>
                  <a:gd name="connsiteX285" fmla="*/ 622953 w 1179211"/>
                  <a:gd name="connsiteY285" fmla="*/ 4350 h 84574"/>
                  <a:gd name="connsiteX286" fmla="*/ 616670 w 1179211"/>
                  <a:gd name="connsiteY286" fmla="*/ 4591 h 84574"/>
                  <a:gd name="connsiteX287" fmla="*/ 616670 w 1179211"/>
                  <a:gd name="connsiteY287" fmla="*/ 84091 h 84574"/>
                  <a:gd name="connsiteX288" fmla="*/ 625611 w 1179211"/>
                  <a:gd name="connsiteY288" fmla="*/ 84333 h 84574"/>
                  <a:gd name="connsiteX289" fmla="*/ 637209 w 1179211"/>
                  <a:gd name="connsiteY289" fmla="*/ 84575 h 84574"/>
                  <a:gd name="connsiteX290" fmla="*/ 650741 w 1179211"/>
                  <a:gd name="connsiteY290" fmla="*/ 82883 h 84574"/>
                  <a:gd name="connsiteX291" fmla="*/ 664032 w 1179211"/>
                  <a:gd name="connsiteY291" fmla="*/ 76842 h 84574"/>
                  <a:gd name="connsiteX292" fmla="*/ 674181 w 1179211"/>
                  <a:gd name="connsiteY292" fmla="*/ 64518 h 84574"/>
                  <a:gd name="connsiteX293" fmla="*/ 678289 w 1179211"/>
                  <a:gd name="connsiteY293" fmla="*/ 43979 h 84574"/>
                  <a:gd name="connsiteX294" fmla="*/ 675389 w 1179211"/>
                  <a:gd name="connsiteY294" fmla="*/ 25856 h 84574"/>
                  <a:gd name="connsiteX295" fmla="*/ 562059 w 1179211"/>
                  <a:gd name="connsiteY295" fmla="*/ 77325 h 84574"/>
                  <a:gd name="connsiteX296" fmla="*/ 558918 w 1179211"/>
                  <a:gd name="connsiteY296" fmla="*/ 78534 h 84574"/>
                  <a:gd name="connsiteX297" fmla="*/ 555776 w 1179211"/>
                  <a:gd name="connsiteY297" fmla="*/ 79017 h 84574"/>
                  <a:gd name="connsiteX298" fmla="*/ 553360 w 1179211"/>
                  <a:gd name="connsiteY298" fmla="*/ 78534 h 84574"/>
                  <a:gd name="connsiteX299" fmla="*/ 551185 w 1179211"/>
                  <a:gd name="connsiteY299" fmla="*/ 77567 h 84574"/>
                  <a:gd name="connsiteX300" fmla="*/ 549010 w 1179211"/>
                  <a:gd name="connsiteY300" fmla="*/ 74184 h 84574"/>
                  <a:gd name="connsiteX301" fmla="*/ 548769 w 1179211"/>
                  <a:gd name="connsiteY301" fmla="*/ 67901 h 84574"/>
                  <a:gd name="connsiteX302" fmla="*/ 548769 w 1179211"/>
                  <a:gd name="connsiteY302" fmla="*/ 35280 h 84574"/>
                  <a:gd name="connsiteX303" fmla="*/ 561817 w 1179211"/>
                  <a:gd name="connsiteY303" fmla="*/ 35280 h 84574"/>
                  <a:gd name="connsiteX304" fmla="*/ 561817 w 1179211"/>
                  <a:gd name="connsiteY304" fmla="*/ 28997 h 84574"/>
                  <a:gd name="connsiteX305" fmla="*/ 548769 w 1179211"/>
                  <a:gd name="connsiteY305" fmla="*/ 28997 h 84574"/>
                  <a:gd name="connsiteX306" fmla="*/ 548769 w 1179211"/>
                  <a:gd name="connsiteY306" fmla="*/ 12807 h 84574"/>
                  <a:gd name="connsiteX307" fmla="*/ 539103 w 1179211"/>
                  <a:gd name="connsiteY307" fmla="*/ 14982 h 84574"/>
                  <a:gd name="connsiteX308" fmla="*/ 539103 w 1179211"/>
                  <a:gd name="connsiteY308" fmla="*/ 28997 h 84574"/>
                  <a:gd name="connsiteX309" fmla="*/ 529679 w 1179211"/>
                  <a:gd name="connsiteY309" fmla="*/ 28997 h 84574"/>
                  <a:gd name="connsiteX310" fmla="*/ 529679 w 1179211"/>
                  <a:gd name="connsiteY310" fmla="*/ 35280 h 84574"/>
                  <a:gd name="connsiteX311" fmla="*/ 539103 w 1179211"/>
                  <a:gd name="connsiteY311" fmla="*/ 35280 h 84574"/>
                  <a:gd name="connsiteX312" fmla="*/ 539103 w 1179211"/>
                  <a:gd name="connsiteY312" fmla="*/ 68868 h 84574"/>
                  <a:gd name="connsiteX313" fmla="*/ 539345 w 1179211"/>
                  <a:gd name="connsiteY313" fmla="*/ 76117 h 84574"/>
                  <a:gd name="connsiteX314" fmla="*/ 541278 w 1179211"/>
                  <a:gd name="connsiteY314" fmla="*/ 81433 h 84574"/>
                  <a:gd name="connsiteX315" fmla="*/ 545869 w 1179211"/>
                  <a:gd name="connsiteY315" fmla="*/ 84816 h 84574"/>
                  <a:gd name="connsiteX316" fmla="*/ 551910 w 1179211"/>
                  <a:gd name="connsiteY316" fmla="*/ 85783 h 84574"/>
                  <a:gd name="connsiteX317" fmla="*/ 558434 w 1179211"/>
                  <a:gd name="connsiteY317" fmla="*/ 84816 h 84574"/>
                  <a:gd name="connsiteX318" fmla="*/ 563992 w 1179211"/>
                  <a:gd name="connsiteY318" fmla="*/ 82158 h 84574"/>
                  <a:gd name="connsiteX319" fmla="*/ 562059 w 1179211"/>
                  <a:gd name="connsiteY319" fmla="*/ 77325 h 84574"/>
                  <a:gd name="connsiteX320" fmla="*/ 487392 w 1179211"/>
                  <a:gd name="connsiteY320" fmla="*/ 6041 h 84574"/>
                  <a:gd name="connsiteX321" fmla="*/ 483284 w 1179211"/>
                  <a:gd name="connsiteY321" fmla="*/ 4350 h 84574"/>
                  <a:gd name="connsiteX322" fmla="*/ 479176 w 1179211"/>
                  <a:gd name="connsiteY322" fmla="*/ 6041 h 84574"/>
                  <a:gd name="connsiteX323" fmla="*/ 477484 w 1179211"/>
                  <a:gd name="connsiteY323" fmla="*/ 9907 h 84574"/>
                  <a:gd name="connsiteX324" fmla="*/ 479176 w 1179211"/>
                  <a:gd name="connsiteY324" fmla="*/ 13774 h 84574"/>
                  <a:gd name="connsiteX325" fmla="*/ 483284 w 1179211"/>
                  <a:gd name="connsiteY325" fmla="*/ 15465 h 84574"/>
                  <a:gd name="connsiteX326" fmla="*/ 487392 w 1179211"/>
                  <a:gd name="connsiteY326" fmla="*/ 13774 h 84574"/>
                  <a:gd name="connsiteX327" fmla="*/ 489083 w 1179211"/>
                  <a:gd name="connsiteY327" fmla="*/ 9907 h 84574"/>
                  <a:gd name="connsiteX328" fmla="*/ 487392 w 1179211"/>
                  <a:gd name="connsiteY328" fmla="*/ 6041 h 84574"/>
                  <a:gd name="connsiteX329" fmla="*/ 510589 w 1179211"/>
                  <a:gd name="connsiteY329" fmla="*/ 6041 h 84574"/>
                  <a:gd name="connsiteX330" fmla="*/ 506481 w 1179211"/>
                  <a:gd name="connsiteY330" fmla="*/ 4350 h 84574"/>
                  <a:gd name="connsiteX331" fmla="*/ 502373 w 1179211"/>
                  <a:gd name="connsiteY331" fmla="*/ 6041 h 84574"/>
                  <a:gd name="connsiteX332" fmla="*/ 500682 w 1179211"/>
                  <a:gd name="connsiteY332" fmla="*/ 9907 h 84574"/>
                  <a:gd name="connsiteX333" fmla="*/ 502373 w 1179211"/>
                  <a:gd name="connsiteY333" fmla="*/ 13774 h 84574"/>
                  <a:gd name="connsiteX334" fmla="*/ 506481 w 1179211"/>
                  <a:gd name="connsiteY334" fmla="*/ 15465 h 84574"/>
                  <a:gd name="connsiteX335" fmla="*/ 510589 w 1179211"/>
                  <a:gd name="connsiteY335" fmla="*/ 13774 h 84574"/>
                  <a:gd name="connsiteX336" fmla="*/ 512281 w 1179211"/>
                  <a:gd name="connsiteY336" fmla="*/ 9907 h 84574"/>
                  <a:gd name="connsiteX337" fmla="*/ 510589 w 1179211"/>
                  <a:gd name="connsiteY337" fmla="*/ 6041 h 84574"/>
                  <a:gd name="connsiteX338" fmla="*/ 504548 w 1179211"/>
                  <a:gd name="connsiteY338" fmla="*/ 62827 h 84574"/>
                  <a:gd name="connsiteX339" fmla="*/ 504306 w 1179211"/>
                  <a:gd name="connsiteY339" fmla="*/ 67660 h 84574"/>
                  <a:gd name="connsiteX340" fmla="*/ 502373 w 1179211"/>
                  <a:gd name="connsiteY340" fmla="*/ 72976 h 84574"/>
                  <a:gd name="connsiteX341" fmla="*/ 498990 w 1179211"/>
                  <a:gd name="connsiteY341" fmla="*/ 76600 h 84574"/>
                  <a:gd name="connsiteX342" fmla="*/ 495124 w 1179211"/>
                  <a:gd name="connsiteY342" fmla="*/ 78534 h 84574"/>
                  <a:gd name="connsiteX343" fmla="*/ 491741 w 1179211"/>
                  <a:gd name="connsiteY343" fmla="*/ 79017 h 84574"/>
                  <a:gd name="connsiteX344" fmla="*/ 488116 w 1179211"/>
                  <a:gd name="connsiteY344" fmla="*/ 78534 h 84574"/>
                  <a:gd name="connsiteX345" fmla="*/ 484975 w 1179211"/>
                  <a:gd name="connsiteY345" fmla="*/ 76842 h 84574"/>
                  <a:gd name="connsiteX346" fmla="*/ 482800 w 1179211"/>
                  <a:gd name="connsiteY346" fmla="*/ 73942 h 84574"/>
                  <a:gd name="connsiteX347" fmla="*/ 482075 w 1179211"/>
                  <a:gd name="connsiteY347" fmla="*/ 69351 h 84574"/>
                  <a:gd name="connsiteX348" fmla="*/ 483284 w 1179211"/>
                  <a:gd name="connsiteY348" fmla="*/ 64760 h 84574"/>
                  <a:gd name="connsiteX349" fmla="*/ 486183 w 1179211"/>
                  <a:gd name="connsiteY349" fmla="*/ 61619 h 84574"/>
                  <a:gd name="connsiteX350" fmla="*/ 489566 w 1179211"/>
                  <a:gd name="connsiteY350" fmla="*/ 59686 h 84574"/>
                  <a:gd name="connsiteX351" fmla="*/ 492708 w 1179211"/>
                  <a:gd name="connsiteY351" fmla="*/ 58719 h 84574"/>
                  <a:gd name="connsiteX352" fmla="*/ 496091 w 1179211"/>
                  <a:gd name="connsiteY352" fmla="*/ 58236 h 84574"/>
                  <a:gd name="connsiteX353" fmla="*/ 499715 w 1179211"/>
                  <a:gd name="connsiteY353" fmla="*/ 57994 h 84574"/>
                  <a:gd name="connsiteX354" fmla="*/ 502857 w 1179211"/>
                  <a:gd name="connsiteY354" fmla="*/ 57752 h 84574"/>
                  <a:gd name="connsiteX355" fmla="*/ 505031 w 1179211"/>
                  <a:gd name="connsiteY355" fmla="*/ 57752 h 84574"/>
                  <a:gd name="connsiteX356" fmla="*/ 504548 w 1179211"/>
                  <a:gd name="connsiteY356" fmla="*/ 62827 h 84574"/>
                  <a:gd name="connsiteX357" fmla="*/ 522188 w 1179211"/>
                  <a:gd name="connsiteY357" fmla="*/ 78292 h 84574"/>
                  <a:gd name="connsiteX358" fmla="*/ 517838 w 1179211"/>
                  <a:gd name="connsiteY358" fmla="*/ 79017 h 84574"/>
                  <a:gd name="connsiteX359" fmla="*/ 514939 w 1179211"/>
                  <a:gd name="connsiteY359" fmla="*/ 77809 h 84574"/>
                  <a:gd name="connsiteX360" fmla="*/ 513972 w 1179211"/>
                  <a:gd name="connsiteY360" fmla="*/ 72734 h 84574"/>
                  <a:gd name="connsiteX361" fmla="*/ 513972 w 1179211"/>
                  <a:gd name="connsiteY361" fmla="*/ 43496 h 84574"/>
                  <a:gd name="connsiteX362" fmla="*/ 513972 w 1179211"/>
                  <a:gd name="connsiteY362" fmla="*/ 40354 h 84574"/>
                  <a:gd name="connsiteX363" fmla="*/ 513489 w 1179211"/>
                  <a:gd name="connsiteY363" fmla="*/ 36971 h 84574"/>
                  <a:gd name="connsiteX364" fmla="*/ 512281 w 1179211"/>
                  <a:gd name="connsiteY364" fmla="*/ 33830 h 84574"/>
                  <a:gd name="connsiteX365" fmla="*/ 509864 w 1179211"/>
                  <a:gd name="connsiteY365" fmla="*/ 31172 h 84574"/>
                  <a:gd name="connsiteX366" fmla="*/ 502615 w 1179211"/>
                  <a:gd name="connsiteY366" fmla="*/ 27789 h 84574"/>
                  <a:gd name="connsiteX367" fmla="*/ 494882 w 1179211"/>
                  <a:gd name="connsiteY367" fmla="*/ 27064 h 84574"/>
                  <a:gd name="connsiteX368" fmla="*/ 488116 w 1179211"/>
                  <a:gd name="connsiteY368" fmla="*/ 27789 h 84574"/>
                  <a:gd name="connsiteX369" fmla="*/ 482075 w 1179211"/>
                  <a:gd name="connsiteY369" fmla="*/ 29964 h 84574"/>
                  <a:gd name="connsiteX370" fmla="*/ 477243 w 1179211"/>
                  <a:gd name="connsiteY370" fmla="*/ 33830 h 84574"/>
                  <a:gd name="connsiteX371" fmla="*/ 474584 w 1179211"/>
                  <a:gd name="connsiteY371" fmla="*/ 40113 h 84574"/>
                  <a:gd name="connsiteX372" fmla="*/ 482317 w 1179211"/>
                  <a:gd name="connsiteY372" fmla="*/ 42529 h 84574"/>
                  <a:gd name="connsiteX373" fmla="*/ 483284 w 1179211"/>
                  <a:gd name="connsiteY373" fmla="*/ 38904 h 84574"/>
                  <a:gd name="connsiteX374" fmla="*/ 485217 w 1179211"/>
                  <a:gd name="connsiteY374" fmla="*/ 36005 h 84574"/>
                  <a:gd name="connsiteX375" fmla="*/ 488600 w 1179211"/>
                  <a:gd name="connsiteY375" fmla="*/ 33830 h 84574"/>
                  <a:gd name="connsiteX376" fmla="*/ 493916 w 1179211"/>
                  <a:gd name="connsiteY376" fmla="*/ 33105 h 84574"/>
                  <a:gd name="connsiteX377" fmla="*/ 497299 w 1179211"/>
                  <a:gd name="connsiteY377" fmla="*/ 33347 h 84574"/>
                  <a:gd name="connsiteX378" fmla="*/ 500440 w 1179211"/>
                  <a:gd name="connsiteY378" fmla="*/ 34313 h 84574"/>
                  <a:gd name="connsiteX379" fmla="*/ 503582 w 1179211"/>
                  <a:gd name="connsiteY379" fmla="*/ 37213 h 84574"/>
                  <a:gd name="connsiteX380" fmla="*/ 504548 w 1179211"/>
                  <a:gd name="connsiteY380" fmla="*/ 42287 h 84574"/>
                  <a:gd name="connsiteX381" fmla="*/ 504548 w 1179211"/>
                  <a:gd name="connsiteY381" fmla="*/ 51711 h 84574"/>
                  <a:gd name="connsiteX382" fmla="*/ 497057 w 1179211"/>
                  <a:gd name="connsiteY382" fmla="*/ 51953 h 84574"/>
                  <a:gd name="connsiteX383" fmla="*/ 491016 w 1179211"/>
                  <a:gd name="connsiteY383" fmla="*/ 52436 h 84574"/>
                  <a:gd name="connsiteX384" fmla="*/ 483525 w 1179211"/>
                  <a:gd name="connsiteY384" fmla="*/ 54369 h 84574"/>
                  <a:gd name="connsiteX385" fmla="*/ 477484 w 1179211"/>
                  <a:gd name="connsiteY385" fmla="*/ 57994 h 84574"/>
                  <a:gd name="connsiteX386" fmla="*/ 473618 w 1179211"/>
                  <a:gd name="connsiteY386" fmla="*/ 63310 h 84574"/>
                  <a:gd name="connsiteX387" fmla="*/ 472168 w 1179211"/>
                  <a:gd name="connsiteY387" fmla="*/ 70076 h 84574"/>
                  <a:gd name="connsiteX388" fmla="*/ 473618 w 1179211"/>
                  <a:gd name="connsiteY388" fmla="*/ 76842 h 84574"/>
                  <a:gd name="connsiteX389" fmla="*/ 477243 w 1179211"/>
                  <a:gd name="connsiteY389" fmla="*/ 81675 h 84574"/>
                  <a:gd name="connsiteX390" fmla="*/ 482317 w 1179211"/>
                  <a:gd name="connsiteY390" fmla="*/ 84575 h 84574"/>
                  <a:gd name="connsiteX391" fmla="*/ 488116 w 1179211"/>
                  <a:gd name="connsiteY391" fmla="*/ 85541 h 84574"/>
                  <a:gd name="connsiteX392" fmla="*/ 499232 w 1179211"/>
                  <a:gd name="connsiteY392" fmla="*/ 82641 h 84574"/>
                  <a:gd name="connsiteX393" fmla="*/ 505031 w 1179211"/>
                  <a:gd name="connsiteY393" fmla="*/ 75634 h 84574"/>
                  <a:gd name="connsiteX394" fmla="*/ 507689 w 1179211"/>
                  <a:gd name="connsiteY394" fmla="*/ 82158 h 84574"/>
                  <a:gd name="connsiteX395" fmla="*/ 514214 w 1179211"/>
                  <a:gd name="connsiteY395" fmla="*/ 84816 h 84574"/>
                  <a:gd name="connsiteX396" fmla="*/ 519047 w 1179211"/>
                  <a:gd name="connsiteY396" fmla="*/ 84333 h 84574"/>
                  <a:gd name="connsiteX397" fmla="*/ 522430 w 1179211"/>
                  <a:gd name="connsiteY397" fmla="*/ 83608 h 84574"/>
                  <a:gd name="connsiteX398" fmla="*/ 522430 w 1179211"/>
                  <a:gd name="connsiteY398" fmla="*/ 78292 h 84574"/>
                  <a:gd name="connsiteX399" fmla="*/ 458636 w 1179211"/>
                  <a:gd name="connsiteY399" fmla="*/ 77325 h 84574"/>
                  <a:gd name="connsiteX400" fmla="*/ 455495 w 1179211"/>
                  <a:gd name="connsiteY400" fmla="*/ 78534 h 84574"/>
                  <a:gd name="connsiteX401" fmla="*/ 452353 w 1179211"/>
                  <a:gd name="connsiteY401" fmla="*/ 79017 h 84574"/>
                  <a:gd name="connsiteX402" fmla="*/ 449937 w 1179211"/>
                  <a:gd name="connsiteY402" fmla="*/ 78534 h 84574"/>
                  <a:gd name="connsiteX403" fmla="*/ 447762 w 1179211"/>
                  <a:gd name="connsiteY403" fmla="*/ 77567 h 84574"/>
                  <a:gd name="connsiteX404" fmla="*/ 445587 w 1179211"/>
                  <a:gd name="connsiteY404" fmla="*/ 74184 h 84574"/>
                  <a:gd name="connsiteX405" fmla="*/ 445346 w 1179211"/>
                  <a:gd name="connsiteY405" fmla="*/ 67901 h 84574"/>
                  <a:gd name="connsiteX406" fmla="*/ 445346 w 1179211"/>
                  <a:gd name="connsiteY406" fmla="*/ 35280 h 84574"/>
                  <a:gd name="connsiteX407" fmla="*/ 458394 w 1179211"/>
                  <a:gd name="connsiteY407" fmla="*/ 35280 h 84574"/>
                  <a:gd name="connsiteX408" fmla="*/ 458394 w 1179211"/>
                  <a:gd name="connsiteY408" fmla="*/ 28997 h 84574"/>
                  <a:gd name="connsiteX409" fmla="*/ 445346 w 1179211"/>
                  <a:gd name="connsiteY409" fmla="*/ 28997 h 84574"/>
                  <a:gd name="connsiteX410" fmla="*/ 445346 w 1179211"/>
                  <a:gd name="connsiteY410" fmla="*/ 12807 h 84574"/>
                  <a:gd name="connsiteX411" fmla="*/ 435680 w 1179211"/>
                  <a:gd name="connsiteY411" fmla="*/ 14982 h 84574"/>
                  <a:gd name="connsiteX412" fmla="*/ 435680 w 1179211"/>
                  <a:gd name="connsiteY412" fmla="*/ 28997 h 84574"/>
                  <a:gd name="connsiteX413" fmla="*/ 426256 w 1179211"/>
                  <a:gd name="connsiteY413" fmla="*/ 28997 h 84574"/>
                  <a:gd name="connsiteX414" fmla="*/ 426256 w 1179211"/>
                  <a:gd name="connsiteY414" fmla="*/ 35280 h 84574"/>
                  <a:gd name="connsiteX415" fmla="*/ 435680 w 1179211"/>
                  <a:gd name="connsiteY415" fmla="*/ 35280 h 84574"/>
                  <a:gd name="connsiteX416" fmla="*/ 435680 w 1179211"/>
                  <a:gd name="connsiteY416" fmla="*/ 68868 h 84574"/>
                  <a:gd name="connsiteX417" fmla="*/ 435922 w 1179211"/>
                  <a:gd name="connsiteY417" fmla="*/ 76117 h 84574"/>
                  <a:gd name="connsiteX418" fmla="*/ 437855 w 1179211"/>
                  <a:gd name="connsiteY418" fmla="*/ 81433 h 84574"/>
                  <a:gd name="connsiteX419" fmla="*/ 442446 w 1179211"/>
                  <a:gd name="connsiteY419" fmla="*/ 84816 h 84574"/>
                  <a:gd name="connsiteX420" fmla="*/ 448487 w 1179211"/>
                  <a:gd name="connsiteY420" fmla="*/ 85783 h 84574"/>
                  <a:gd name="connsiteX421" fmla="*/ 455012 w 1179211"/>
                  <a:gd name="connsiteY421" fmla="*/ 84816 h 84574"/>
                  <a:gd name="connsiteX422" fmla="*/ 460569 w 1179211"/>
                  <a:gd name="connsiteY422" fmla="*/ 82158 h 84574"/>
                  <a:gd name="connsiteX423" fmla="*/ 458636 w 1179211"/>
                  <a:gd name="connsiteY423" fmla="*/ 77325 h 84574"/>
                  <a:gd name="connsiteX424" fmla="*/ 409825 w 1179211"/>
                  <a:gd name="connsiteY424" fmla="*/ 28997 h 84574"/>
                  <a:gd name="connsiteX425" fmla="*/ 399676 w 1179211"/>
                  <a:gd name="connsiteY425" fmla="*/ 28997 h 84574"/>
                  <a:gd name="connsiteX426" fmla="*/ 399676 w 1179211"/>
                  <a:gd name="connsiteY426" fmla="*/ 84091 h 84574"/>
                  <a:gd name="connsiteX427" fmla="*/ 409825 w 1179211"/>
                  <a:gd name="connsiteY427" fmla="*/ 84091 h 84574"/>
                  <a:gd name="connsiteX428" fmla="*/ 409825 w 1179211"/>
                  <a:gd name="connsiteY428" fmla="*/ 28997 h 84574"/>
                  <a:gd name="connsiteX429" fmla="*/ 409341 w 1179211"/>
                  <a:gd name="connsiteY429" fmla="*/ 2416 h 84574"/>
                  <a:gd name="connsiteX430" fmla="*/ 404992 w 1179211"/>
                  <a:gd name="connsiteY430" fmla="*/ 483 h 84574"/>
                  <a:gd name="connsiteX431" fmla="*/ 400400 w 1179211"/>
                  <a:gd name="connsiteY431" fmla="*/ 2416 h 84574"/>
                  <a:gd name="connsiteX432" fmla="*/ 398467 w 1179211"/>
                  <a:gd name="connsiteY432" fmla="*/ 6766 h 84574"/>
                  <a:gd name="connsiteX433" fmla="*/ 400400 w 1179211"/>
                  <a:gd name="connsiteY433" fmla="*/ 11116 h 84574"/>
                  <a:gd name="connsiteX434" fmla="*/ 404992 w 1179211"/>
                  <a:gd name="connsiteY434" fmla="*/ 13049 h 84574"/>
                  <a:gd name="connsiteX435" fmla="*/ 409341 w 1179211"/>
                  <a:gd name="connsiteY435" fmla="*/ 11116 h 84574"/>
                  <a:gd name="connsiteX436" fmla="*/ 411274 w 1179211"/>
                  <a:gd name="connsiteY436" fmla="*/ 6766 h 84574"/>
                  <a:gd name="connsiteX437" fmla="*/ 409341 w 1179211"/>
                  <a:gd name="connsiteY437" fmla="*/ 2416 h 84574"/>
                  <a:gd name="connsiteX438" fmla="*/ 379619 w 1179211"/>
                  <a:gd name="connsiteY438" fmla="*/ 61377 h 84574"/>
                  <a:gd name="connsiteX439" fmla="*/ 375511 w 1179211"/>
                  <a:gd name="connsiteY439" fmla="*/ 56544 h 84574"/>
                  <a:gd name="connsiteX440" fmla="*/ 370195 w 1179211"/>
                  <a:gd name="connsiteY440" fmla="*/ 53403 h 84574"/>
                  <a:gd name="connsiteX441" fmla="*/ 364396 w 1179211"/>
                  <a:gd name="connsiteY441" fmla="*/ 51470 h 84574"/>
                  <a:gd name="connsiteX442" fmla="*/ 355938 w 1179211"/>
                  <a:gd name="connsiteY442" fmla="*/ 47603 h 84574"/>
                  <a:gd name="connsiteX443" fmla="*/ 352797 w 1179211"/>
                  <a:gd name="connsiteY443" fmla="*/ 40837 h 84574"/>
                  <a:gd name="connsiteX444" fmla="*/ 355697 w 1179211"/>
                  <a:gd name="connsiteY444" fmla="*/ 35280 h 84574"/>
                  <a:gd name="connsiteX445" fmla="*/ 362946 w 1179211"/>
                  <a:gd name="connsiteY445" fmla="*/ 33105 h 84574"/>
                  <a:gd name="connsiteX446" fmla="*/ 370195 w 1179211"/>
                  <a:gd name="connsiteY446" fmla="*/ 34796 h 84574"/>
                  <a:gd name="connsiteX447" fmla="*/ 374786 w 1179211"/>
                  <a:gd name="connsiteY447" fmla="*/ 38421 h 84574"/>
                  <a:gd name="connsiteX448" fmla="*/ 379619 w 1179211"/>
                  <a:gd name="connsiteY448" fmla="*/ 32380 h 84574"/>
                  <a:gd name="connsiteX449" fmla="*/ 373820 w 1179211"/>
                  <a:gd name="connsiteY449" fmla="*/ 28997 h 84574"/>
                  <a:gd name="connsiteX450" fmla="*/ 363429 w 1179211"/>
                  <a:gd name="connsiteY450" fmla="*/ 27306 h 84574"/>
                  <a:gd name="connsiteX451" fmla="*/ 355938 w 1179211"/>
                  <a:gd name="connsiteY451" fmla="*/ 28272 h 84574"/>
                  <a:gd name="connsiteX452" fmla="*/ 349656 w 1179211"/>
                  <a:gd name="connsiteY452" fmla="*/ 31172 h 84574"/>
                  <a:gd name="connsiteX453" fmla="*/ 345306 w 1179211"/>
                  <a:gd name="connsiteY453" fmla="*/ 36005 h 84574"/>
                  <a:gd name="connsiteX454" fmla="*/ 343615 w 1179211"/>
                  <a:gd name="connsiteY454" fmla="*/ 42771 h 84574"/>
                  <a:gd name="connsiteX455" fmla="*/ 345065 w 1179211"/>
                  <a:gd name="connsiteY455" fmla="*/ 50020 h 84574"/>
                  <a:gd name="connsiteX456" fmla="*/ 348931 w 1179211"/>
                  <a:gd name="connsiteY456" fmla="*/ 54853 h 84574"/>
                  <a:gd name="connsiteX457" fmla="*/ 354005 w 1179211"/>
                  <a:gd name="connsiteY457" fmla="*/ 57752 h 84574"/>
                  <a:gd name="connsiteX458" fmla="*/ 359321 w 1179211"/>
                  <a:gd name="connsiteY458" fmla="*/ 59686 h 84574"/>
                  <a:gd name="connsiteX459" fmla="*/ 367779 w 1179211"/>
                  <a:gd name="connsiteY459" fmla="*/ 63310 h 84574"/>
                  <a:gd name="connsiteX460" fmla="*/ 370920 w 1179211"/>
                  <a:gd name="connsiteY460" fmla="*/ 70559 h 84574"/>
                  <a:gd name="connsiteX461" fmla="*/ 368262 w 1179211"/>
                  <a:gd name="connsiteY461" fmla="*/ 77325 h 84574"/>
                  <a:gd name="connsiteX462" fmla="*/ 360771 w 1179211"/>
                  <a:gd name="connsiteY462" fmla="*/ 79742 h 84574"/>
                  <a:gd name="connsiteX463" fmla="*/ 355938 w 1179211"/>
                  <a:gd name="connsiteY463" fmla="*/ 79017 h 84574"/>
                  <a:gd name="connsiteX464" fmla="*/ 351830 w 1179211"/>
                  <a:gd name="connsiteY464" fmla="*/ 76842 h 84574"/>
                  <a:gd name="connsiteX465" fmla="*/ 348447 w 1179211"/>
                  <a:gd name="connsiteY465" fmla="*/ 74184 h 84574"/>
                  <a:gd name="connsiteX466" fmla="*/ 346031 w 1179211"/>
                  <a:gd name="connsiteY466" fmla="*/ 71768 h 84574"/>
                  <a:gd name="connsiteX467" fmla="*/ 341198 w 1179211"/>
                  <a:gd name="connsiteY467" fmla="*/ 79500 h 84574"/>
                  <a:gd name="connsiteX468" fmla="*/ 360288 w 1179211"/>
                  <a:gd name="connsiteY468" fmla="*/ 85783 h 84574"/>
                  <a:gd name="connsiteX469" fmla="*/ 368020 w 1179211"/>
                  <a:gd name="connsiteY469" fmla="*/ 84575 h 84574"/>
                  <a:gd name="connsiteX470" fmla="*/ 374303 w 1179211"/>
                  <a:gd name="connsiteY470" fmla="*/ 81192 h 84574"/>
                  <a:gd name="connsiteX471" fmla="*/ 378411 w 1179211"/>
                  <a:gd name="connsiteY471" fmla="*/ 75634 h 84574"/>
                  <a:gd name="connsiteX472" fmla="*/ 380103 w 1179211"/>
                  <a:gd name="connsiteY472" fmla="*/ 68143 h 84574"/>
                  <a:gd name="connsiteX473" fmla="*/ 379619 w 1179211"/>
                  <a:gd name="connsiteY473" fmla="*/ 61377 h 84574"/>
                  <a:gd name="connsiteX474" fmla="*/ 298428 w 1179211"/>
                  <a:gd name="connsiteY474" fmla="*/ 84091 h 84574"/>
                  <a:gd name="connsiteX475" fmla="*/ 307852 w 1179211"/>
                  <a:gd name="connsiteY475" fmla="*/ 84091 h 84574"/>
                  <a:gd name="connsiteX476" fmla="*/ 307852 w 1179211"/>
                  <a:gd name="connsiteY476" fmla="*/ 57511 h 84574"/>
                  <a:gd name="connsiteX477" fmla="*/ 308093 w 1179211"/>
                  <a:gd name="connsiteY477" fmla="*/ 51953 h 84574"/>
                  <a:gd name="connsiteX478" fmla="*/ 308818 w 1179211"/>
                  <a:gd name="connsiteY478" fmla="*/ 46637 h 84574"/>
                  <a:gd name="connsiteX479" fmla="*/ 312926 w 1179211"/>
                  <a:gd name="connsiteY479" fmla="*/ 37938 h 84574"/>
                  <a:gd name="connsiteX480" fmla="*/ 318967 w 1179211"/>
                  <a:gd name="connsiteY480" fmla="*/ 34555 h 84574"/>
                  <a:gd name="connsiteX481" fmla="*/ 325008 w 1179211"/>
                  <a:gd name="connsiteY481" fmla="*/ 40596 h 84574"/>
                  <a:gd name="connsiteX482" fmla="*/ 333224 w 1179211"/>
                  <a:gd name="connsiteY482" fmla="*/ 37696 h 84574"/>
                  <a:gd name="connsiteX483" fmla="*/ 332016 w 1179211"/>
                  <a:gd name="connsiteY483" fmla="*/ 32863 h 84574"/>
                  <a:gd name="connsiteX484" fmla="*/ 329599 w 1179211"/>
                  <a:gd name="connsiteY484" fmla="*/ 29722 h 84574"/>
                  <a:gd name="connsiteX485" fmla="*/ 326216 w 1179211"/>
                  <a:gd name="connsiteY485" fmla="*/ 28030 h 84574"/>
                  <a:gd name="connsiteX486" fmla="*/ 322833 w 1179211"/>
                  <a:gd name="connsiteY486" fmla="*/ 27547 h 84574"/>
                  <a:gd name="connsiteX487" fmla="*/ 314134 w 1179211"/>
                  <a:gd name="connsiteY487" fmla="*/ 30205 h 84574"/>
                  <a:gd name="connsiteX488" fmla="*/ 307852 w 1179211"/>
                  <a:gd name="connsiteY488" fmla="*/ 37696 h 84574"/>
                  <a:gd name="connsiteX489" fmla="*/ 306643 w 1179211"/>
                  <a:gd name="connsiteY489" fmla="*/ 28272 h 84574"/>
                  <a:gd name="connsiteX490" fmla="*/ 297219 w 1179211"/>
                  <a:gd name="connsiteY490" fmla="*/ 29239 h 84574"/>
                  <a:gd name="connsiteX491" fmla="*/ 297461 w 1179211"/>
                  <a:gd name="connsiteY491" fmla="*/ 31413 h 84574"/>
                  <a:gd name="connsiteX492" fmla="*/ 297944 w 1179211"/>
                  <a:gd name="connsiteY492" fmla="*/ 35038 h 84574"/>
                  <a:gd name="connsiteX493" fmla="*/ 298186 w 1179211"/>
                  <a:gd name="connsiteY493" fmla="*/ 39146 h 84574"/>
                  <a:gd name="connsiteX494" fmla="*/ 298428 w 1179211"/>
                  <a:gd name="connsiteY494" fmla="*/ 43254 h 84574"/>
                  <a:gd name="connsiteX495" fmla="*/ 298428 w 1179211"/>
                  <a:gd name="connsiteY495" fmla="*/ 84091 h 84574"/>
                  <a:gd name="connsiteX496" fmla="*/ 267981 w 1179211"/>
                  <a:gd name="connsiteY496" fmla="*/ 38179 h 84574"/>
                  <a:gd name="connsiteX497" fmla="*/ 271122 w 1179211"/>
                  <a:gd name="connsiteY497" fmla="*/ 50262 h 84574"/>
                  <a:gd name="connsiteX498" fmla="*/ 271122 w 1179211"/>
                  <a:gd name="connsiteY498" fmla="*/ 52195 h 84574"/>
                  <a:gd name="connsiteX499" fmla="*/ 243817 w 1179211"/>
                  <a:gd name="connsiteY499" fmla="*/ 52195 h 84574"/>
                  <a:gd name="connsiteX500" fmla="*/ 245508 w 1179211"/>
                  <a:gd name="connsiteY500" fmla="*/ 45187 h 84574"/>
                  <a:gd name="connsiteX501" fmla="*/ 248649 w 1179211"/>
                  <a:gd name="connsiteY501" fmla="*/ 39388 h 84574"/>
                  <a:gd name="connsiteX502" fmla="*/ 253241 w 1179211"/>
                  <a:gd name="connsiteY502" fmla="*/ 35280 h 84574"/>
                  <a:gd name="connsiteX503" fmla="*/ 259282 w 1179211"/>
                  <a:gd name="connsiteY503" fmla="*/ 33830 h 84574"/>
                  <a:gd name="connsiteX504" fmla="*/ 267981 w 1179211"/>
                  <a:gd name="connsiteY504" fmla="*/ 38179 h 84574"/>
                  <a:gd name="connsiteX505" fmla="*/ 281029 w 1179211"/>
                  <a:gd name="connsiteY505" fmla="*/ 58236 h 84574"/>
                  <a:gd name="connsiteX506" fmla="*/ 281029 w 1179211"/>
                  <a:gd name="connsiteY506" fmla="*/ 52678 h 84574"/>
                  <a:gd name="connsiteX507" fmla="*/ 280063 w 1179211"/>
                  <a:gd name="connsiteY507" fmla="*/ 43496 h 84574"/>
                  <a:gd name="connsiteX508" fmla="*/ 276438 w 1179211"/>
                  <a:gd name="connsiteY508" fmla="*/ 35280 h 84574"/>
                  <a:gd name="connsiteX509" fmla="*/ 269672 w 1179211"/>
                  <a:gd name="connsiteY509" fmla="*/ 29480 h 84574"/>
                  <a:gd name="connsiteX510" fmla="*/ 259040 w 1179211"/>
                  <a:gd name="connsiteY510" fmla="*/ 27306 h 84574"/>
                  <a:gd name="connsiteX511" fmla="*/ 249133 w 1179211"/>
                  <a:gd name="connsiteY511" fmla="*/ 29480 h 84574"/>
                  <a:gd name="connsiteX512" fmla="*/ 241159 w 1179211"/>
                  <a:gd name="connsiteY512" fmla="*/ 35521 h 84574"/>
                  <a:gd name="connsiteX513" fmla="*/ 235842 w 1179211"/>
                  <a:gd name="connsiteY513" fmla="*/ 44704 h 84574"/>
                  <a:gd name="connsiteX514" fmla="*/ 233909 w 1179211"/>
                  <a:gd name="connsiteY514" fmla="*/ 56544 h 84574"/>
                  <a:gd name="connsiteX515" fmla="*/ 240675 w 1179211"/>
                  <a:gd name="connsiteY515" fmla="*/ 78292 h 84574"/>
                  <a:gd name="connsiteX516" fmla="*/ 260490 w 1179211"/>
                  <a:gd name="connsiteY516" fmla="*/ 85783 h 84574"/>
                  <a:gd name="connsiteX517" fmla="*/ 272572 w 1179211"/>
                  <a:gd name="connsiteY517" fmla="*/ 83125 h 84574"/>
                  <a:gd name="connsiteX518" fmla="*/ 282238 w 1179211"/>
                  <a:gd name="connsiteY518" fmla="*/ 75151 h 84574"/>
                  <a:gd name="connsiteX519" fmla="*/ 278371 w 1179211"/>
                  <a:gd name="connsiteY519" fmla="*/ 71043 h 84574"/>
                  <a:gd name="connsiteX520" fmla="*/ 268947 w 1179211"/>
                  <a:gd name="connsiteY520" fmla="*/ 77567 h 84574"/>
                  <a:gd name="connsiteX521" fmla="*/ 261215 w 1179211"/>
                  <a:gd name="connsiteY521" fmla="*/ 79017 h 84574"/>
                  <a:gd name="connsiteX522" fmla="*/ 248649 w 1179211"/>
                  <a:gd name="connsiteY522" fmla="*/ 73701 h 84574"/>
                  <a:gd name="connsiteX523" fmla="*/ 244058 w 1179211"/>
                  <a:gd name="connsiteY523" fmla="*/ 58477 h 84574"/>
                  <a:gd name="connsiteX524" fmla="*/ 281029 w 1179211"/>
                  <a:gd name="connsiteY524" fmla="*/ 58477 h 84574"/>
                  <a:gd name="connsiteX525" fmla="*/ 183648 w 1179211"/>
                  <a:gd name="connsiteY525" fmla="*/ 28997 h 84574"/>
                  <a:gd name="connsiteX526" fmla="*/ 172774 w 1179211"/>
                  <a:gd name="connsiteY526" fmla="*/ 28997 h 84574"/>
                  <a:gd name="connsiteX527" fmla="*/ 195247 w 1179211"/>
                  <a:gd name="connsiteY527" fmla="*/ 85300 h 84574"/>
                  <a:gd name="connsiteX528" fmla="*/ 203221 w 1179211"/>
                  <a:gd name="connsiteY528" fmla="*/ 85300 h 84574"/>
                  <a:gd name="connsiteX529" fmla="*/ 226418 w 1179211"/>
                  <a:gd name="connsiteY529" fmla="*/ 28997 h 84574"/>
                  <a:gd name="connsiteX530" fmla="*/ 217236 w 1179211"/>
                  <a:gd name="connsiteY530" fmla="*/ 28997 h 84574"/>
                  <a:gd name="connsiteX531" fmla="*/ 202496 w 1179211"/>
                  <a:gd name="connsiteY531" fmla="*/ 67660 h 84574"/>
                  <a:gd name="connsiteX532" fmla="*/ 200079 w 1179211"/>
                  <a:gd name="connsiteY532" fmla="*/ 76359 h 84574"/>
                  <a:gd name="connsiteX533" fmla="*/ 199354 w 1179211"/>
                  <a:gd name="connsiteY533" fmla="*/ 72734 h 84574"/>
                  <a:gd name="connsiteX534" fmla="*/ 197663 w 1179211"/>
                  <a:gd name="connsiteY534" fmla="*/ 67176 h 84574"/>
                  <a:gd name="connsiteX535" fmla="*/ 183648 w 1179211"/>
                  <a:gd name="connsiteY535" fmla="*/ 28997 h 84574"/>
                  <a:gd name="connsiteX536" fmla="*/ 159000 w 1179211"/>
                  <a:gd name="connsiteY536" fmla="*/ 28997 h 84574"/>
                  <a:gd name="connsiteX537" fmla="*/ 148851 w 1179211"/>
                  <a:gd name="connsiteY537" fmla="*/ 28997 h 84574"/>
                  <a:gd name="connsiteX538" fmla="*/ 148851 w 1179211"/>
                  <a:gd name="connsiteY538" fmla="*/ 84091 h 84574"/>
                  <a:gd name="connsiteX539" fmla="*/ 159000 w 1179211"/>
                  <a:gd name="connsiteY539" fmla="*/ 84091 h 84574"/>
                  <a:gd name="connsiteX540" fmla="*/ 159000 w 1179211"/>
                  <a:gd name="connsiteY540" fmla="*/ 28997 h 84574"/>
                  <a:gd name="connsiteX541" fmla="*/ 158517 w 1179211"/>
                  <a:gd name="connsiteY541" fmla="*/ 2416 h 84574"/>
                  <a:gd name="connsiteX542" fmla="*/ 154167 w 1179211"/>
                  <a:gd name="connsiteY542" fmla="*/ 483 h 84574"/>
                  <a:gd name="connsiteX543" fmla="*/ 149576 w 1179211"/>
                  <a:gd name="connsiteY543" fmla="*/ 2416 h 84574"/>
                  <a:gd name="connsiteX544" fmla="*/ 147643 w 1179211"/>
                  <a:gd name="connsiteY544" fmla="*/ 6766 h 84574"/>
                  <a:gd name="connsiteX545" fmla="*/ 149576 w 1179211"/>
                  <a:gd name="connsiteY545" fmla="*/ 11116 h 84574"/>
                  <a:gd name="connsiteX546" fmla="*/ 154167 w 1179211"/>
                  <a:gd name="connsiteY546" fmla="*/ 13049 h 84574"/>
                  <a:gd name="connsiteX547" fmla="*/ 158517 w 1179211"/>
                  <a:gd name="connsiteY547" fmla="*/ 11116 h 84574"/>
                  <a:gd name="connsiteX548" fmla="*/ 160450 w 1179211"/>
                  <a:gd name="connsiteY548" fmla="*/ 6766 h 84574"/>
                  <a:gd name="connsiteX549" fmla="*/ 158517 w 1179211"/>
                  <a:gd name="connsiteY549" fmla="*/ 2416 h 84574"/>
                  <a:gd name="connsiteX550" fmla="*/ 128795 w 1179211"/>
                  <a:gd name="connsiteY550" fmla="*/ 84091 h 84574"/>
                  <a:gd name="connsiteX551" fmla="*/ 128795 w 1179211"/>
                  <a:gd name="connsiteY551" fmla="*/ 49537 h 84574"/>
                  <a:gd name="connsiteX552" fmla="*/ 128312 w 1179211"/>
                  <a:gd name="connsiteY552" fmla="*/ 41079 h 84574"/>
                  <a:gd name="connsiteX553" fmla="*/ 126137 w 1179211"/>
                  <a:gd name="connsiteY553" fmla="*/ 34071 h 84574"/>
                  <a:gd name="connsiteX554" fmla="*/ 120338 w 1179211"/>
                  <a:gd name="connsiteY554" fmla="*/ 29239 h 84574"/>
                  <a:gd name="connsiteX555" fmla="*/ 109705 w 1179211"/>
                  <a:gd name="connsiteY555" fmla="*/ 27306 h 84574"/>
                  <a:gd name="connsiteX556" fmla="*/ 102214 w 1179211"/>
                  <a:gd name="connsiteY556" fmla="*/ 28514 h 84574"/>
                  <a:gd name="connsiteX557" fmla="*/ 96898 w 1179211"/>
                  <a:gd name="connsiteY557" fmla="*/ 31655 h 84574"/>
                  <a:gd name="connsiteX558" fmla="*/ 93274 w 1179211"/>
                  <a:gd name="connsiteY558" fmla="*/ 35280 h 84574"/>
                  <a:gd name="connsiteX559" fmla="*/ 91341 w 1179211"/>
                  <a:gd name="connsiteY559" fmla="*/ 37938 h 84574"/>
                  <a:gd name="connsiteX560" fmla="*/ 90132 w 1179211"/>
                  <a:gd name="connsiteY560" fmla="*/ 28514 h 84574"/>
                  <a:gd name="connsiteX561" fmla="*/ 80708 w 1179211"/>
                  <a:gd name="connsiteY561" fmla="*/ 29480 h 84574"/>
                  <a:gd name="connsiteX562" fmla="*/ 80950 w 1179211"/>
                  <a:gd name="connsiteY562" fmla="*/ 31655 h 84574"/>
                  <a:gd name="connsiteX563" fmla="*/ 81433 w 1179211"/>
                  <a:gd name="connsiteY563" fmla="*/ 35280 h 84574"/>
                  <a:gd name="connsiteX564" fmla="*/ 81675 w 1179211"/>
                  <a:gd name="connsiteY564" fmla="*/ 39388 h 84574"/>
                  <a:gd name="connsiteX565" fmla="*/ 81917 w 1179211"/>
                  <a:gd name="connsiteY565" fmla="*/ 43496 h 84574"/>
                  <a:gd name="connsiteX566" fmla="*/ 81917 w 1179211"/>
                  <a:gd name="connsiteY566" fmla="*/ 84333 h 84574"/>
                  <a:gd name="connsiteX567" fmla="*/ 91824 w 1179211"/>
                  <a:gd name="connsiteY567" fmla="*/ 84333 h 84574"/>
                  <a:gd name="connsiteX568" fmla="*/ 91824 w 1179211"/>
                  <a:gd name="connsiteY568" fmla="*/ 53403 h 84574"/>
                  <a:gd name="connsiteX569" fmla="*/ 93032 w 1179211"/>
                  <a:gd name="connsiteY569" fmla="*/ 46154 h 84574"/>
                  <a:gd name="connsiteX570" fmla="*/ 96415 w 1179211"/>
                  <a:gd name="connsiteY570" fmla="*/ 40354 h 84574"/>
                  <a:gd name="connsiteX571" fmla="*/ 101248 w 1179211"/>
                  <a:gd name="connsiteY571" fmla="*/ 36488 h 84574"/>
                  <a:gd name="connsiteX572" fmla="*/ 107531 w 1179211"/>
                  <a:gd name="connsiteY572" fmla="*/ 35038 h 84574"/>
                  <a:gd name="connsiteX573" fmla="*/ 113572 w 1179211"/>
                  <a:gd name="connsiteY573" fmla="*/ 36005 h 84574"/>
                  <a:gd name="connsiteX574" fmla="*/ 117196 w 1179211"/>
                  <a:gd name="connsiteY574" fmla="*/ 38904 h 84574"/>
                  <a:gd name="connsiteX575" fmla="*/ 118888 w 1179211"/>
                  <a:gd name="connsiteY575" fmla="*/ 43496 h 84574"/>
                  <a:gd name="connsiteX576" fmla="*/ 119371 w 1179211"/>
                  <a:gd name="connsiteY576" fmla="*/ 49778 h 84574"/>
                  <a:gd name="connsiteX577" fmla="*/ 119371 w 1179211"/>
                  <a:gd name="connsiteY577" fmla="*/ 84333 h 84574"/>
                  <a:gd name="connsiteX578" fmla="*/ 128795 w 1179211"/>
                  <a:gd name="connsiteY578" fmla="*/ 84333 h 84574"/>
                  <a:gd name="connsiteX579" fmla="*/ 60894 w 1179211"/>
                  <a:gd name="connsiteY579" fmla="*/ 5799 h 84574"/>
                  <a:gd name="connsiteX580" fmla="*/ 50986 w 1179211"/>
                  <a:gd name="connsiteY580" fmla="*/ 5799 h 84574"/>
                  <a:gd name="connsiteX581" fmla="*/ 50986 w 1179211"/>
                  <a:gd name="connsiteY581" fmla="*/ 54128 h 84574"/>
                  <a:gd name="connsiteX582" fmla="*/ 49295 w 1179211"/>
                  <a:gd name="connsiteY582" fmla="*/ 66935 h 84574"/>
                  <a:gd name="connsiteX583" fmla="*/ 44945 w 1179211"/>
                  <a:gd name="connsiteY583" fmla="*/ 74667 h 84574"/>
                  <a:gd name="connsiteX584" fmla="*/ 38421 w 1179211"/>
                  <a:gd name="connsiteY584" fmla="*/ 78534 h 84574"/>
                  <a:gd name="connsiteX585" fmla="*/ 30447 w 1179211"/>
                  <a:gd name="connsiteY585" fmla="*/ 79500 h 84574"/>
                  <a:gd name="connsiteX586" fmla="*/ 22231 w 1179211"/>
                  <a:gd name="connsiteY586" fmla="*/ 78534 h 84574"/>
                  <a:gd name="connsiteX587" fmla="*/ 15707 w 1179211"/>
                  <a:gd name="connsiteY587" fmla="*/ 74667 h 84574"/>
                  <a:gd name="connsiteX588" fmla="*/ 11357 w 1179211"/>
                  <a:gd name="connsiteY588" fmla="*/ 66935 h 84574"/>
                  <a:gd name="connsiteX589" fmla="*/ 9666 w 1179211"/>
                  <a:gd name="connsiteY589" fmla="*/ 54128 h 84574"/>
                  <a:gd name="connsiteX590" fmla="*/ 9666 w 1179211"/>
                  <a:gd name="connsiteY590" fmla="*/ 5799 h 84574"/>
                  <a:gd name="connsiteX591" fmla="*/ 0 w 1179211"/>
                  <a:gd name="connsiteY591" fmla="*/ 5799 h 84574"/>
                  <a:gd name="connsiteX592" fmla="*/ 0 w 1179211"/>
                  <a:gd name="connsiteY592" fmla="*/ 54853 h 84574"/>
                  <a:gd name="connsiteX593" fmla="*/ 7733 w 1179211"/>
                  <a:gd name="connsiteY593" fmla="*/ 79500 h 84574"/>
                  <a:gd name="connsiteX594" fmla="*/ 30689 w 1179211"/>
                  <a:gd name="connsiteY594" fmla="*/ 86749 h 84574"/>
                  <a:gd name="connsiteX595" fmla="*/ 53403 w 1179211"/>
                  <a:gd name="connsiteY595" fmla="*/ 79500 h 84574"/>
                  <a:gd name="connsiteX596" fmla="*/ 60894 w 1179211"/>
                  <a:gd name="connsiteY596" fmla="*/ 54853 h 84574"/>
                  <a:gd name="connsiteX597" fmla="*/ 60894 w 1179211"/>
                  <a:gd name="connsiteY597" fmla="*/ 5799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</a:cxnLst>
                <a:rect l="l" t="t" r="r" b="b"/>
                <a:pathLst>
                  <a:path w="1179211" h="84574">
                    <a:moveTo>
                      <a:pt x="1181145" y="2658"/>
                    </a:moveTo>
                    <a:cubicBezTo>
                      <a:pt x="1179937" y="1933"/>
                      <a:pt x="1178245" y="1450"/>
                      <a:pt x="1176071" y="725"/>
                    </a:cubicBezTo>
                    <a:cubicBezTo>
                      <a:pt x="1173654" y="242"/>
                      <a:pt x="1171238" y="0"/>
                      <a:pt x="1168580" y="0"/>
                    </a:cubicBezTo>
                    <a:cubicBezTo>
                      <a:pt x="1164955" y="0"/>
                      <a:pt x="1161572" y="725"/>
                      <a:pt x="1158672" y="1933"/>
                    </a:cubicBezTo>
                    <a:cubicBezTo>
                      <a:pt x="1155773" y="3383"/>
                      <a:pt x="1153115" y="5558"/>
                      <a:pt x="1151182" y="8941"/>
                    </a:cubicBezTo>
                    <a:cubicBezTo>
                      <a:pt x="1149490" y="11357"/>
                      <a:pt x="1148523" y="14015"/>
                      <a:pt x="1148282" y="16915"/>
                    </a:cubicBezTo>
                    <a:cubicBezTo>
                      <a:pt x="1148040" y="19815"/>
                      <a:pt x="1147799" y="22473"/>
                      <a:pt x="1147799" y="25131"/>
                    </a:cubicBezTo>
                    <a:lnTo>
                      <a:pt x="1147799" y="29239"/>
                    </a:lnTo>
                    <a:lnTo>
                      <a:pt x="1137891" y="29239"/>
                    </a:lnTo>
                    <a:lnTo>
                      <a:pt x="1137891" y="35521"/>
                    </a:lnTo>
                    <a:lnTo>
                      <a:pt x="1147799" y="35521"/>
                    </a:lnTo>
                    <a:lnTo>
                      <a:pt x="1147799" y="84333"/>
                    </a:lnTo>
                    <a:lnTo>
                      <a:pt x="1157223" y="84333"/>
                    </a:lnTo>
                    <a:lnTo>
                      <a:pt x="1157223" y="35280"/>
                    </a:lnTo>
                    <a:lnTo>
                      <a:pt x="1172446" y="35280"/>
                    </a:lnTo>
                    <a:lnTo>
                      <a:pt x="1172446" y="28997"/>
                    </a:lnTo>
                    <a:lnTo>
                      <a:pt x="1157223" y="28997"/>
                    </a:lnTo>
                    <a:lnTo>
                      <a:pt x="1157223" y="25372"/>
                    </a:lnTo>
                    <a:cubicBezTo>
                      <a:pt x="1157223" y="23198"/>
                      <a:pt x="1157223" y="21023"/>
                      <a:pt x="1157464" y="18606"/>
                    </a:cubicBezTo>
                    <a:cubicBezTo>
                      <a:pt x="1157706" y="16190"/>
                      <a:pt x="1157948" y="14257"/>
                      <a:pt x="1158672" y="12324"/>
                    </a:cubicBezTo>
                    <a:cubicBezTo>
                      <a:pt x="1159397" y="10391"/>
                      <a:pt x="1160364" y="8941"/>
                      <a:pt x="1161572" y="7733"/>
                    </a:cubicBezTo>
                    <a:cubicBezTo>
                      <a:pt x="1162780" y="6524"/>
                      <a:pt x="1164714" y="5799"/>
                      <a:pt x="1167130" y="5799"/>
                    </a:cubicBezTo>
                    <a:cubicBezTo>
                      <a:pt x="1169546" y="5799"/>
                      <a:pt x="1171721" y="6283"/>
                      <a:pt x="1173413" y="7008"/>
                    </a:cubicBezTo>
                    <a:cubicBezTo>
                      <a:pt x="1175104" y="7733"/>
                      <a:pt x="1176554" y="8699"/>
                      <a:pt x="1177762" y="9666"/>
                    </a:cubicBezTo>
                    <a:lnTo>
                      <a:pt x="1181145" y="2658"/>
                    </a:lnTo>
                    <a:close/>
                    <a:moveTo>
                      <a:pt x="1092946" y="84091"/>
                    </a:moveTo>
                    <a:lnTo>
                      <a:pt x="1102370" y="84091"/>
                    </a:lnTo>
                    <a:lnTo>
                      <a:pt x="1102370" y="57511"/>
                    </a:lnTo>
                    <a:cubicBezTo>
                      <a:pt x="1102370" y="55578"/>
                      <a:pt x="1102370" y="53886"/>
                      <a:pt x="1102612" y="51953"/>
                    </a:cubicBezTo>
                    <a:cubicBezTo>
                      <a:pt x="1102853" y="50020"/>
                      <a:pt x="1103095" y="48328"/>
                      <a:pt x="1103337" y="46637"/>
                    </a:cubicBezTo>
                    <a:cubicBezTo>
                      <a:pt x="1104303" y="43254"/>
                      <a:pt x="1105511" y="40354"/>
                      <a:pt x="1107444" y="37938"/>
                    </a:cubicBezTo>
                    <a:cubicBezTo>
                      <a:pt x="1109136" y="35521"/>
                      <a:pt x="1111311" y="34555"/>
                      <a:pt x="1113485" y="34555"/>
                    </a:cubicBezTo>
                    <a:cubicBezTo>
                      <a:pt x="1117352" y="34555"/>
                      <a:pt x="1119285" y="36488"/>
                      <a:pt x="1119526" y="40596"/>
                    </a:cubicBezTo>
                    <a:lnTo>
                      <a:pt x="1127742" y="37696"/>
                    </a:lnTo>
                    <a:cubicBezTo>
                      <a:pt x="1127742" y="35763"/>
                      <a:pt x="1127259" y="34313"/>
                      <a:pt x="1126534" y="32863"/>
                    </a:cubicBezTo>
                    <a:cubicBezTo>
                      <a:pt x="1125809" y="31413"/>
                      <a:pt x="1125084" y="30447"/>
                      <a:pt x="1124118" y="29722"/>
                    </a:cubicBezTo>
                    <a:cubicBezTo>
                      <a:pt x="1123151" y="28997"/>
                      <a:pt x="1121943" y="28272"/>
                      <a:pt x="1120735" y="28030"/>
                    </a:cubicBezTo>
                    <a:cubicBezTo>
                      <a:pt x="1119526" y="27547"/>
                      <a:pt x="1118318" y="27547"/>
                      <a:pt x="1117352" y="27547"/>
                    </a:cubicBezTo>
                    <a:cubicBezTo>
                      <a:pt x="1113969" y="27547"/>
                      <a:pt x="1111311" y="28514"/>
                      <a:pt x="1108653" y="30205"/>
                    </a:cubicBezTo>
                    <a:cubicBezTo>
                      <a:pt x="1106236" y="32138"/>
                      <a:pt x="1104061" y="34555"/>
                      <a:pt x="1102370" y="37696"/>
                    </a:cubicBezTo>
                    <a:lnTo>
                      <a:pt x="1101162" y="28272"/>
                    </a:lnTo>
                    <a:lnTo>
                      <a:pt x="1091738" y="29239"/>
                    </a:lnTo>
                    <a:cubicBezTo>
                      <a:pt x="1091738" y="29722"/>
                      <a:pt x="1091979" y="30447"/>
                      <a:pt x="1091979" y="31413"/>
                    </a:cubicBezTo>
                    <a:cubicBezTo>
                      <a:pt x="1092221" y="32380"/>
                      <a:pt x="1092221" y="33588"/>
                      <a:pt x="1092463" y="35038"/>
                    </a:cubicBezTo>
                    <a:cubicBezTo>
                      <a:pt x="1092704" y="36488"/>
                      <a:pt x="1092704" y="37696"/>
                      <a:pt x="1092704" y="39146"/>
                    </a:cubicBezTo>
                    <a:cubicBezTo>
                      <a:pt x="1092704" y="40596"/>
                      <a:pt x="1092946" y="41804"/>
                      <a:pt x="1092946" y="43254"/>
                    </a:cubicBezTo>
                    <a:lnTo>
                      <a:pt x="1092946" y="84091"/>
                    </a:lnTo>
                    <a:close/>
                    <a:moveTo>
                      <a:pt x="1062016" y="72251"/>
                    </a:moveTo>
                    <a:cubicBezTo>
                      <a:pt x="1059116" y="76359"/>
                      <a:pt x="1055008" y="78292"/>
                      <a:pt x="1049934" y="78292"/>
                    </a:cubicBezTo>
                    <a:cubicBezTo>
                      <a:pt x="1044617" y="78292"/>
                      <a:pt x="1040751" y="76359"/>
                      <a:pt x="1037852" y="72251"/>
                    </a:cubicBezTo>
                    <a:cubicBezTo>
                      <a:pt x="1034952" y="68143"/>
                      <a:pt x="1033502" y="62827"/>
                      <a:pt x="1033502" y="55819"/>
                    </a:cubicBezTo>
                    <a:cubicBezTo>
                      <a:pt x="1033502" y="49053"/>
                      <a:pt x="1034952" y="43737"/>
                      <a:pt x="1037852" y="39629"/>
                    </a:cubicBezTo>
                    <a:cubicBezTo>
                      <a:pt x="1040751" y="35521"/>
                      <a:pt x="1044859" y="33588"/>
                      <a:pt x="1050175" y="33588"/>
                    </a:cubicBezTo>
                    <a:cubicBezTo>
                      <a:pt x="1055491" y="33588"/>
                      <a:pt x="1059599" y="35521"/>
                      <a:pt x="1062499" y="39629"/>
                    </a:cubicBezTo>
                    <a:cubicBezTo>
                      <a:pt x="1065399" y="43737"/>
                      <a:pt x="1066849" y="49053"/>
                      <a:pt x="1066849" y="55819"/>
                    </a:cubicBezTo>
                    <a:cubicBezTo>
                      <a:pt x="1066365" y="62827"/>
                      <a:pt x="1064915" y="68143"/>
                      <a:pt x="1062016" y="72251"/>
                    </a:cubicBezTo>
                    <a:moveTo>
                      <a:pt x="1075306" y="44462"/>
                    </a:moveTo>
                    <a:cubicBezTo>
                      <a:pt x="1074098" y="40837"/>
                      <a:pt x="1072406" y="37938"/>
                      <a:pt x="1070232" y="35280"/>
                    </a:cubicBezTo>
                    <a:cubicBezTo>
                      <a:pt x="1068057" y="32863"/>
                      <a:pt x="1065157" y="30930"/>
                      <a:pt x="1061774" y="29480"/>
                    </a:cubicBezTo>
                    <a:cubicBezTo>
                      <a:pt x="1058391" y="28030"/>
                      <a:pt x="1054525" y="27306"/>
                      <a:pt x="1050175" y="27306"/>
                    </a:cubicBezTo>
                    <a:cubicBezTo>
                      <a:pt x="1045826" y="27306"/>
                      <a:pt x="1041959" y="28030"/>
                      <a:pt x="1038576" y="29480"/>
                    </a:cubicBezTo>
                    <a:cubicBezTo>
                      <a:pt x="1035193" y="30930"/>
                      <a:pt x="1032294" y="32863"/>
                      <a:pt x="1030119" y="35280"/>
                    </a:cubicBezTo>
                    <a:cubicBezTo>
                      <a:pt x="1027703" y="37696"/>
                      <a:pt x="1026011" y="40837"/>
                      <a:pt x="1024803" y="44462"/>
                    </a:cubicBezTo>
                    <a:cubicBezTo>
                      <a:pt x="1023595" y="48087"/>
                      <a:pt x="1023111" y="51953"/>
                      <a:pt x="1023111" y="56303"/>
                    </a:cubicBezTo>
                    <a:cubicBezTo>
                      <a:pt x="1023111" y="60894"/>
                      <a:pt x="1023836" y="65002"/>
                      <a:pt x="1025286" y="68626"/>
                    </a:cubicBezTo>
                    <a:cubicBezTo>
                      <a:pt x="1026736" y="72251"/>
                      <a:pt x="1028669" y="75392"/>
                      <a:pt x="1031086" y="77809"/>
                    </a:cubicBezTo>
                    <a:cubicBezTo>
                      <a:pt x="1033502" y="80467"/>
                      <a:pt x="1036402" y="82400"/>
                      <a:pt x="1039785" y="83608"/>
                    </a:cubicBezTo>
                    <a:cubicBezTo>
                      <a:pt x="1043168" y="85058"/>
                      <a:pt x="1046551" y="85783"/>
                      <a:pt x="1050417" y="85783"/>
                    </a:cubicBezTo>
                    <a:cubicBezTo>
                      <a:pt x="1054283" y="85783"/>
                      <a:pt x="1057666" y="85058"/>
                      <a:pt x="1061049" y="83608"/>
                    </a:cubicBezTo>
                    <a:cubicBezTo>
                      <a:pt x="1064432" y="82158"/>
                      <a:pt x="1067332" y="80225"/>
                      <a:pt x="1069748" y="77809"/>
                    </a:cubicBezTo>
                    <a:cubicBezTo>
                      <a:pt x="1072165" y="75151"/>
                      <a:pt x="1074098" y="72251"/>
                      <a:pt x="1075548" y="68626"/>
                    </a:cubicBezTo>
                    <a:cubicBezTo>
                      <a:pt x="1076998" y="65002"/>
                      <a:pt x="1077722" y="60894"/>
                      <a:pt x="1077722" y="56303"/>
                    </a:cubicBezTo>
                    <a:cubicBezTo>
                      <a:pt x="1076998" y="51953"/>
                      <a:pt x="1076514" y="48087"/>
                      <a:pt x="1075306" y="44462"/>
                    </a:cubicBezTo>
                    <a:moveTo>
                      <a:pt x="998464" y="84816"/>
                    </a:moveTo>
                    <a:lnTo>
                      <a:pt x="1007888" y="83850"/>
                    </a:lnTo>
                    <a:cubicBezTo>
                      <a:pt x="1007888" y="83366"/>
                      <a:pt x="1007646" y="82641"/>
                      <a:pt x="1007646" y="81675"/>
                    </a:cubicBezTo>
                    <a:cubicBezTo>
                      <a:pt x="1007405" y="80708"/>
                      <a:pt x="1007405" y="79500"/>
                      <a:pt x="1007163" y="78050"/>
                    </a:cubicBezTo>
                    <a:cubicBezTo>
                      <a:pt x="1006921" y="76842"/>
                      <a:pt x="1006921" y="75392"/>
                      <a:pt x="1006921" y="73942"/>
                    </a:cubicBezTo>
                    <a:cubicBezTo>
                      <a:pt x="1006921" y="72493"/>
                      <a:pt x="1006680" y="71043"/>
                      <a:pt x="1006680" y="69834"/>
                    </a:cubicBezTo>
                    <a:lnTo>
                      <a:pt x="1006680" y="483"/>
                    </a:lnTo>
                    <a:lnTo>
                      <a:pt x="997497" y="483"/>
                    </a:lnTo>
                    <a:lnTo>
                      <a:pt x="997497" y="36730"/>
                    </a:lnTo>
                    <a:cubicBezTo>
                      <a:pt x="996048" y="34071"/>
                      <a:pt x="993873" y="31897"/>
                      <a:pt x="990973" y="29964"/>
                    </a:cubicBezTo>
                    <a:cubicBezTo>
                      <a:pt x="988073" y="28030"/>
                      <a:pt x="984449" y="27064"/>
                      <a:pt x="980341" y="27064"/>
                    </a:cubicBezTo>
                    <a:cubicBezTo>
                      <a:pt x="976958" y="27064"/>
                      <a:pt x="973575" y="27789"/>
                      <a:pt x="970675" y="28997"/>
                    </a:cubicBezTo>
                    <a:cubicBezTo>
                      <a:pt x="967534" y="30205"/>
                      <a:pt x="965117" y="32138"/>
                      <a:pt x="962701" y="34555"/>
                    </a:cubicBezTo>
                    <a:cubicBezTo>
                      <a:pt x="960526" y="36971"/>
                      <a:pt x="958593" y="40113"/>
                      <a:pt x="957385" y="43737"/>
                    </a:cubicBezTo>
                    <a:cubicBezTo>
                      <a:pt x="955935" y="47362"/>
                      <a:pt x="955452" y="51711"/>
                      <a:pt x="955452" y="56544"/>
                    </a:cubicBezTo>
                    <a:cubicBezTo>
                      <a:pt x="955452" y="60410"/>
                      <a:pt x="955935" y="64277"/>
                      <a:pt x="956902" y="67660"/>
                    </a:cubicBezTo>
                    <a:cubicBezTo>
                      <a:pt x="957868" y="71043"/>
                      <a:pt x="959318" y="74184"/>
                      <a:pt x="961251" y="76842"/>
                    </a:cubicBezTo>
                    <a:cubicBezTo>
                      <a:pt x="963184" y="79500"/>
                      <a:pt x="965842" y="81433"/>
                      <a:pt x="968742" y="83125"/>
                    </a:cubicBezTo>
                    <a:cubicBezTo>
                      <a:pt x="971883" y="84575"/>
                      <a:pt x="975508" y="85300"/>
                      <a:pt x="979616" y="85300"/>
                    </a:cubicBezTo>
                    <a:cubicBezTo>
                      <a:pt x="982274" y="85300"/>
                      <a:pt x="984690" y="84816"/>
                      <a:pt x="986623" y="84091"/>
                    </a:cubicBezTo>
                    <a:cubicBezTo>
                      <a:pt x="988557" y="83366"/>
                      <a:pt x="990248" y="82400"/>
                      <a:pt x="991698" y="81433"/>
                    </a:cubicBezTo>
                    <a:cubicBezTo>
                      <a:pt x="993148" y="80467"/>
                      <a:pt x="994114" y="79259"/>
                      <a:pt x="995081" y="78050"/>
                    </a:cubicBezTo>
                    <a:cubicBezTo>
                      <a:pt x="995806" y="76842"/>
                      <a:pt x="996531" y="75875"/>
                      <a:pt x="997014" y="74909"/>
                    </a:cubicBezTo>
                    <a:lnTo>
                      <a:pt x="998464" y="84816"/>
                    </a:lnTo>
                    <a:close/>
                    <a:moveTo>
                      <a:pt x="996048" y="67660"/>
                    </a:moveTo>
                    <a:cubicBezTo>
                      <a:pt x="994839" y="70559"/>
                      <a:pt x="993148" y="72976"/>
                      <a:pt x="991456" y="74667"/>
                    </a:cubicBezTo>
                    <a:cubicBezTo>
                      <a:pt x="989765" y="76359"/>
                      <a:pt x="987832" y="77325"/>
                      <a:pt x="985657" y="78050"/>
                    </a:cubicBezTo>
                    <a:cubicBezTo>
                      <a:pt x="983482" y="78775"/>
                      <a:pt x="982032" y="78775"/>
                      <a:pt x="980582" y="78775"/>
                    </a:cubicBezTo>
                    <a:cubicBezTo>
                      <a:pt x="978166" y="78775"/>
                      <a:pt x="975991" y="78292"/>
                      <a:pt x="974058" y="77084"/>
                    </a:cubicBezTo>
                    <a:cubicBezTo>
                      <a:pt x="972125" y="75875"/>
                      <a:pt x="970675" y="74426"/>
                      <a:pt x="969467" y="72493"/>
                    </a:cubicBezTo>
                    <a:cubicBezTo>
                      <a:pt x="968259" y="70559"/>
                      <a:pt x="967292" y="68143"/>
                      <a:pt x="966809" y="65243"/>
                    </a:cubicBezTo>
                    <a:cubicBezTo>
                      <a:pt x="966326" y="62585"/>
                      <a:pt x="965842" y="59444"/>
                      <a:pt x="965842" y="56303"/>
                    </a:cubicBezTo>
                    <a:cubicBezTo>
                      <a:pt x="965842" y="53161"/>
                      <a:pt x="966326" y="50020"/>
                      <a:pt x="967051" y="47362"/>
                    </a:cubicBezTo>
                    <a:cubicBezTo>
                      <a:pt x="967775" y="44704"/>
                      <a:pt x="968984" y="42287"/>
                      <a:pt x="970192" y="40354"/>
                    </a:cubicBezTo>
                    <a:cubicBezTo>
                      <a:pt x="971642" y="38421"/>
                      <a:pt x="973333" y="36971"/>
                      <a:pt x="975266" y="36005"/>
                    </a:cubicBezTo>
                    <a:cubicBezTo>
                      <a:pt x="977199" y="35038"/>
                      <a:pt x="979374" y="34555"/>
                      <a:pt x="981549" y="34555"/>
                    </a:cubicBezTo>
                    <a:cubicBezTo>
                      <a:pt x="983724" y="34555"/>
                      <a:pt x="985899" y="35038"/>
                      <a:pt x="987832" y="35763"/>
                    </a:cubicBezTo>
                    <a:cubicBezTo>
                      <a:pt x="989765" y="36488"/>
                      <a:pt x="991456" y="37938"/>
                      <a:pt x="992906" y="39629"/>
                    </a:cubicBezTo>
                    <a:cubicBezTo>
                      <a:pt x="994356" y="41321"/>
                      <a:pt x="995564" y="43496"/>
                      <a:pt x="996531" y="46395"/>
                    </a:cubicBezTo>
                    <a:cubicBezTo>
                      <a:pt x="997497" y="49053"/>
                      <a:pt x="997739" y="52195"/>
                      <a:pt x="997739" y="56061"/>
                    </a:cubicBezTo>
                    <a:cubicBezTo>
                      <a:pt x="997981" y="60652"/>
                      <a:pt x="997256" y="64760"/>
                      <a:pt x="996048" y="67660"/>
                    </a:cubicBezTo>
                    <a:moveTo>
                      <a:pt x="938537" y="725"/>
                    </a:moveTo>
                    <a:lnTo>
                      <a:pt x="928629" y="725"/>
                    </a:lnTo>
                    <a:lnTo>
                      <a:pt x="928629" y="84333"/>
                    </a:lnTo>
                    <a:lnTo>
                      <a:pt x="938537" y="84333"/>
                    </a:lnTo>
                    <a:lnTo>
                      <a:pt x="938537" y="725"/>
                    </a:lnTo>
                    <a:close/>
                    <a:moveTo>
                      <a:pt x="897699" y="38179"/>
                    </a:moveTo>
                    <a:cubicBezTo>
                      <a:pt x="899874" y="41079"/>
                      <a:pt x="900841" y="45187"/>
                      <a:pt x="900841" y="50262"/>
                    </a:cubicBezTo>
                    <a:lnTo>
                      <a:pt x="900841" y="52195"/>
                    </a:lnTo>
                    <a:lnTo>
                      <a:pt x="873535" y="52195"/>
                    </a:lnTo>
                    <a:cubicBezTo>
                      <a:pt x="873777" y="49778"/>
                      <a:pt x="874502" y="47362"/>
                      <a:pt x="875227" y="45187"/>
                    </a:cubicBezTo>
                    <a:cubicBezTo>
                      <a:pt x="875952" y="43012"/>
                      <a:pt x="877160" y="41079"/>
                      <a:pt x="878368" y="39388"/>
                    </a:cubicBezTo>
                    <a:cubicBezTo>
                      <a:pt x="879576" y="37696"/>
                      <a:pt x="881268" y="36246"/>
                      <a:pt x="882959" y="35280"/>
                    </a:cubicBezTo>
                    <a:cubicBezTo>
                      <a:pt x="884651" y="34313"/>
                      <a:pt x="886825" y="33830"/>
                      <a:pt x="889000" y="33830"/>
                    </a:cubicBezTo>
                    <a:cubicBezTo>
                      <a:pt x="892866" y="33588"/>
                      <a:pt x="895766" y="35038"/>
                      <a:pt x="897699" y="38179"/>
                    </a:cubicBezTo>
                    <a:moveTo>
                      <a:pt x="910748" y="58236"/>
                    </a:moveTo>
                    <a:lnTo>
                      <a:pt x="910748" y="52678"/>
                    </a:lnTo>
                    <a:cubicBezTo>
                      <a:pt x="910748" y="49537"/>
                      <a:pt x="910506" y="46395"/>
                      <a:pt x="909781" y="43496"/>
                    </a:cubicBezTo>
                    <a:cubicBezTo>
                      <a:pt x="909056" y="40354"/>
                      <a:pt x="907848" y="37696"/>
                      <a:pt x="906157" y="35280"/>
                    </a:cubicBezTo>
                    <a:cubicBezTo>
                      <a:pt x="904465" y="32863"/>
                      <a:pt x="902290" y="30930"/>
                      <a:pt x="899391" y="29480"/>
                    </a:cubicBezTo>
                    <a:cubicBezTo>
                      <a:pt x="896491" y="28030"/>
                      <a:pt x="893108" y="27306"/>
                      <a:pt x="888759" y="27306"/>
                    </a:cubicBezTo>
                    <a:cubicBezTo>
                      <a:pt x="885134" y="27306"/>
                      <a:pt x="881993" y="28030"/>
                      <a:pt x="878851" y="29480"/>
                    </a:cubicBezTo>
                    <a:cubicBezTo>
                      <a:pt x="875710" y="30930"/>
                      <a:pt x="873052" y="32863"/>
                      <a:pt x="870877" y="35521"/>
                    </a:cubicBezTo>
                    <a:cubicBezTo>
                      <a:pt x="868702" y="38179"/>
                      <a:pt x="866769" y="41079"/>
                      <a:pt x="865561" y="44704"/>
                    </a:cubicBezTo>
                    <a:cubicBezTo>
                      <a:pt x="864353" y="48328"/>
                      <a:pt x="863628" y="52195"/>
                      <a:pt x="863628" y="56544"/>
                    </a:cubicBezTo>
                    <a:cubicBezTo>
                      <a:pt x="863628" y="66210"/>
                      <a:pt x="865803" y="73459"/>
                      <a:pt x="870394" y="78292"/>
                    </a:cubicBezTo>
                    <a:cubicBezTo>
                      <a:pt x="874985" y="83125"/>
                      <a:pt x="881509" y="85783"/>
                      <a:pt x="890208" y="85783"/>
                    </a:cubicBezTo>
                    <a:cubicBezTo>
                      <a:pt x="894800" y="85783"/>
                      <a:pt x="898666" y="84816"/>
                      <a:pt x="902290" y="83125"/>
                    </a:cubicBezTo>
                    <a:cubicBezTo>
                      <a:pt x="905673" y="81192"/>
                      <a:pt x="909056" y="78534"/>
                      <a:pt x="911956" y="75151"/>
                    </a:cubicBezTo>
                    <a:lnTo>
                      <a:pt x="908090" y="71043"/>
                    </a:lnTo>
                    <a:cubicBezTo>
                      <a:pt x="904465" y="74426"/>
                      <a:pt x="901324" y="76359"/>
                      <a:pt x="898666" y="77567"/>
                    </a:cubicBezTo>
                    <a:cubicBezTo>
                      <a:pt x="896008" y="78534"/>
                      <a:pt x="893350" y="79017"/>
                      <a:pt x="890933" y="79017"/>
                    </a:cubicBezTo>
                    <a:cubicBezTo>
                      <a:pt x="885376" y="79017"/>
                      <a:pt x="881268" y="77325"/>
                      <a:pt x="878368" y="73701"/>
                    </a:cubicBezTo>
                    <a:cubicBezTo>
                      <a:pt x="875468" y="70076"/>
                      <a:pt x="874018" y="65002"/>
                      <a:pt x="873777" y="58477"/>
                    </a:cubicBezTo>
                    <a:lnTo>
                      <a:pt x="910748" y="58477"/>
                    </a:lnTo>
                    <a:close/>
                    <a:moveTo>
                      <a:pt x="848404" y="61377"/>
                    </a:moveTo>
                    <a:cubicBezTo>
                      <a:pt x="847438" y="59444"/>
                      <a:pt x="845988" y="57994"/>
                      <a:pt x="844296" y="56544"/>
                    </a:cubicBezTo>
                    <a:cubicBezTo>
                      <a:pt x="842605" y="55094"/>
                      <a:pt x="840913" y="54128"/>
                      <a:pt x="838980" y="53403"/>
                    </a:cubicBezTo>
                    <a:cubicBezTo>
                      <a:pt x="837047" y="52678"/>
                      <a:pt x="835114" y="51953"/>
                      <a:pt x="833181" y="51470"/>
                    </a:cubicBezTo>
                    <a:cubicBezTo>
                      <a:pt x="829798" y="50503"/>
                      <a:pt x="826898" y="49295"/>
                      <a:pt x="824723" y="47603"/>
                    </a:cubicBezTo>
                    <a:cubicBezTo>
                      <a:pt x="822549" y="45912"/>
                      <a:pt x="821582" y="43737"/>
                      <a:pt x="821582" y="40837"/>
                    </a:cubicBezTo>
                    <a:cubicBezTo>
                      <a:pt x="821582" y="38663"/>
                      <a:pt x="822549" y="36730"/>
                      <a:pt x="824482" y="35280"/>
                    </a:cubicBezTo>
                    <a:cubicBezTo>
                      <a:pt x="826415" y="33830"/>
                      <a:pt x="828831" y="33105"/>
                      <a:pt x="831731" y="33105"/>
                    </a:cubicBezTo>
                    <a:cubicBezTo>
                      <a:pt x="834872" y="33105"/>
                      <a:pt x="837289" y="33588"/>
                      <a:pt x="838980" y="34796"/>
                    </a:cubicBezTo>
                    <a:cubicBezTo>
                      <a:pt x="840672" y="36005"/>
                      <a:pt x="842122" y="37213"/>
                      <a:pt x="843572" y="38421"/>
                    </a:cubicBezTo>
                    <a:lnTo>
                      <a:pt x="848404" y="32380"/>
                    </a:lnTo>
                    <a:cubicBezTo>
                      <a:pt x="846955" y="31172"/>
                      <a:pt x="845021" y="29964"/>
                      <a:pt x="842605" y="28997"/>
                    </a:cubicBezTo>
                    <a:cubicBezTo>
                      <a:pt x="840189" y="28030"/>
                      <a:pt x="836564" y="27306"/>
                      <a:pt x="832214" y="27306"/>
                    </a:cubicBezTo>
                    <a:cubicBezTo>
                      <a:pt x="829556" y="27306"/>
                      <a:pt x="827140" y="27547"/>
                      <a:pt x="824723" y="28272"/>
                    </a:cubicBezTo>
                    <a:cubicBezTo>
                      <a:pt x="822307" y="28997"/>
                      <a:pt x="820374" y="29722"/>
                      <a:pt x="818441" y="31172"/>
                    </a:cubicBezTo>
                    <a:cubicBezTo>
                      <a:pt x="816749" y="32380"/>
                      <a:pt x="815299" y="34071"/>
                      <a:pt x="814091" y="36005"/>
                    </a:cubicBezTo>
                    <a:cubicBezTo>
                      <a:pt x="812883" y="37938"/>
                      <a:pt x="812400" y="40113"/>
                      <a:pt x="812400" y="42771"/>
                    </a:cubicBezTo>
                    <a:cubicBezTo>
                      <a:pt x="812400" y="45670"/>
                      <a:pt x="812883" y="48087"/>
                      <a:pt x="813850" y="50020"/>
                    </a:cubicBezTo>
                    <a:cubicBezTo>
                      <a:pt x="814816" y="51953"/>
                      <a:pt x="816266" y="53644"/>
                      <a:pt x="817716" y="54853"/>
                    </a:cubicBezTo>
                    <a:cubicBezTo>
                      <a:pt x="819407" y="56061"/>
                      <a:pt x="821099" y="57269"/>
                      <a:pt x="822790" y="57752"/>
                    </a:cubicBezTo>
                    <a:cubicBezTo>
                      <a:pt x="824723" y="58477"/>
                      <a:pt x="826415" y="58961"/>
                      <a:pt x="828106" y="59686"/>
                    </a:cubicBezTo>
                    <a:cubicBezTo>
                      <a:pt x="831731" y="60652"/>
                      <a:pt x="834389" y="61860"/>
                      <a:pt x="836564" y="63310"/>
                    </a:cubicBezTo>
                    <a:cubicBezTo>
                      <a:pt x="838739" y="64760"/>
                      <a:pt x="839705" y="67176"/>
                      <a:pt x="839705" y="70559"/>
                    </a:cubicBezTo>
                    <a:cubicBezTo>
                      <a:pt x="839705" y="73459"/>
                      <a:pt x="838739" y="75634"/>
                      <a:pt x="837047" y="77325"/>
                    </a:cubicBezTo>
                    <a:cubicBezTo>
                      <a:pt x="835356" y="78775"/>
                      <a:pt x="832939" y="79742"/>
                      <a:pt x="829556" y="79742"/>
                    </a:cubicBezTo>
                    <a:cubicBezTo>
                      <a:pt x="827865" y="79742"/>
                      <a:pt x="826415" y="79500"/>
                      <a:pt x="824723" y="79017"/>
                    </a:cubicBezTo>
                    <a:cubicBezTo>
                      <a:pt x="823274" y="78534"/>
                      <a:pt x="821824" y="77809"/>
                      <a:pt x="820616" y="76842"/>
                    </a:cubicBezTo>
                    <a:cubicBezTo>
                      <a:pt x="819407" y="76117"/>
                      <a:pt x="818199" y="75151"/>
                      <a:pt x="817233" y="74184"/>
                    </a:cubicBezTo>
                    <a:cubicBezTo>
                      <a:pt x="816266" y="73217"/>
                      <a:pt x="815541" y="72493"/>
                      <a:pt x="814816" y="71768"/>
                    </a:cubicBezTo>
                    <a:lnTo>
                      <a:pt x="809983" y="79500"/>
                    </a:lnTo>
                    <a:cubicBezTo>
                      <a:pt x="815299" y="83608"/>
                      <a:pt x="821582" y="85783"/>
                      <a:pt x="829073" y="85783"/>
                    </a:cubicBezTo>
                    <a:cubicBezTo>
                      <a:pt x="831731" y="85783"/>
                      <a:pt x="834389" y="85300"/>
                      <a:pt x="836806" y="84575"/>
                    </a:cubicBezTo>
                    <a:cubicBezTo>
                      <a:pt x="839222" y="83850"/>
                      <a:pt x="841397" y="82641"/>
                      <a:pt x="843088" y="81192"/>
                    </a:cubicBezTo>
                    <a:cubicBezTo>
                      <a:pt x="844780" y="79742"/>
                      <a:pt x="846230" y="77809"/>
                      <a:pt x="847438" y="75634"/>
                    </a:cubicBezTo>
                    <a:cubicBezTo>
                      <a:pt x="848404" y="73459"/>
                      <a:pt x="849129" y="71043"/>
                      <a:pt x="849129" y="68143"/>
                    </a:cubicBezTo>
                    <a:cubicBezTo>
                      <a:pt x="849854" y="65485"/>
                      <a:pt x="849371" y="63310"/>
                      <a:pt x="848404" y="61377"/>
                    </a:cubicBezTo>
                    <a:moveTo>
                      <a:pt x="796693" y="61377"/>
                    </a:moveTo>
                    <a:cubicBezTo>
                      <a:pt x="795726" y="59444"/>
                      <a:pt x="794277" y="57994"/>
                      <a:pt x="792585" y="56544"/>
                    </a:cubicBezTo>
                    <a:cubicBezTo>
                      <a:pt x="790894" y="55094"/>
                      <a:pt x="789202" y="54128"/>
                      <a:pt x="787269" y="53403"/>
                    </a:cubicBezTo>
                    <a:cubicBezTo>
                      <a:pt x="785336" y="52678"/>
                      <a:pt x="783403" y="51953"/>
                      <a:pt x="781470" y="51470"/>
                    </a:cubicBezTo>
                    <a:cubicBezTo>
                      <a:pt x="778087" y="50503"/>
                      <a:pt x="775187" y="49295"/>
                      <a:pt x="773012" y="47603"/>
                    </a:cubicBezTo>
                    <a:cubicBezTo>
                      <a:pt x="770837" y="45912"/>
                      <a:pt x="769871" y="43737"/>
                      <a:pt x="769871" y="40837"/>
                    </a:cubicBezTo>
                    <a:cubicBezTo>
                      <a:pt x="769871" y="38663"/>
                      <a:pt x="770837" y="36730"/>
                      <a:pt x="772770" y="35280"/>
                    </a:cubicBezTo>
                    <a:cubicBezTo>
                      <a:pt x="774704" y="33830"/>
                      <a:pt x="777120" y="33105"/>
                      <a:pt x="780020" y="33105"/>
                    </a:cubicBezTo>
                    <a:cubicBezTo>
                      <a:pt x="783161" y="33105"/>
                      <a:pt x="785578" y="33588"/>
                      <a:pt x="787269" y="34796"/>
                    </a:cubicBezTo>
                    <a:cubicBezTo>
                      <a:pt x="788960" y="36005"/>
                      <a:pt x="790410" y="37213"/>
                      <a:pt x="791860" y="38421"/>
                    </a:cubicBezTo>
                    <a:lnTo>
                      <a:pt x="796693" y="32380"/>
                    </a:lnTo>
                    <a:cubicBezTo>
                      <a:pt x="795243" y="31172"/>
                      <a:pt x="793310" y="29964"/>
                      <a:pt x="790894" y="28997"/>
                    </a:cubicBezTo>
                    <a:cubicBezTo>
                      <a:pt x="788236" y="27789"/>
                      <a:pt x="784853" y="27306"/>
                      <a:pt x="780503" y="27306"/>
                    </a:cubicBezTo>
                    <a:cubicBezTo>
                      <a:pt x="777845" y="27306"/>
                      <a:pt x="775429" y="27547"/>
                      <a:pt x="773012" y="28272"/>
                    </a:cubicBezTo>
                    <a:cubicBezTo>
                      <a:pt x="770596" y="28997"/>
                      <a:pt x="768663" y="29722"/>
                      <a:pt x="766729" y="31172"/>
                    </a:cubicBezTo>
                    <a:cubicBezTo>
                      <a:pt x="765038" y="32380"/>
                      <a:pt x="763346" y="34071"/>
                      <a:pt x="762380" y="36005"/>
                    </a:cubicBezTo>
                    <a:cubicBezTo>
                      <a:pt x="761172" y="37938"/>
                      <a:pt x="760688" y="40113"/>
                      <a:pt x="760688" y="42771"/>
                    </a:cubicBezTo>
                    <a:cubicBezTo>
                      <a:pt x="760688" y="45670"/>
                      <a:pt x="761172" y="48087"/>
                      <a:pt x="762138" y="50020"/>
                    </a:cubicBezTo>
                    <a:cubicBezTo>
                      <a:pt x="763105" y="51953"/>
                      <a:pt x="764555" y="53644"/>
                      <a:pt x="766005" y="54853"/>
                    </a:cubicBezTo>
                    <a:cubicBezTo>
                      <a:pt x="767696" y="56061"/>
                      <a:pt x="769387" y="57269"/>
                      <a:pt x="771079" y="57752"/>
                    </a:cubicBezTo>
                    <a:cubicBezTo>
                      <a:pt x="773012" y="58477"/>
                      <a:pt x="774704" y="58961"/>
                      <a:pt x="776395" y="59686"/>
                    </a:cubicBezTo>
                    <a:cubicBezTo>
                      <a:pt x="780020" y="60652"/>
                      <a:pt x="782678" y="61860"/>
                      <a:pt x="784853" y="63310"/>
                    </a:cubicBezTo>
                    <a:cubicBezTo>
                      <a:pt x="787027" y="64760"/>
                      <a:pt x="787994" y="67176"/>
                      <a:pt x="787994" y="70559"/>
                    </a:cubicBezTo>
                    <a:cubicBezTo>
                      <a:pt x="787994" y="73459"/>
                      <a:pt x="787027" y="75634"/>
                      <a:pt x="785336" y="77325"/>
                    </a:cubicBezTo>
                    <a:cubicBezTo>
                      <a:pt x="783644" y="78775"/>
                      <a:pt x="781228" y="79742"/>
                      <a:pt x="777845" y="79742"/>
                    </a:cubicBezTo>
                    <a:cubicBezTo>
                      <a:pt x="776154" y="79742"/>
                      <a:pt x="774704" y="79500"/>
                      <a:pt x="773012" y="79017"/>
                    </a:cubicBezTo>
                    <a:cubicBezTo>
                      <a:pt x="771562" y="78534"/>
                      <a:pt x="770112" y="77809"/>
                      <a:pt x="768904" y="76842"/>
                    </a:cubicBezTo>
                    <a:cubicBezTo>
                      <a:pt x="767696" y="76117"/>
                      <a:pt x="766488" y="75151"/>
                      <a:pt x="765521" y="74184"/>
                    </a:cubicBezTo>
                    <a:cubicBezTo>
                      <a:pt x="764555" y="73217"/>
                      <a:pt x="763830" y="72493"/>
                      <a:pt x="763105" y="71768"/>
                    </a:cubicBezTo>
                    <a:lnTo>
                      <a:pt x="758272" y="79500"/>
                    </a:lnTo>
                    <a:cubicBezTo>
                      <a:pt x="763588" y="83608"/>
                      <a:pt x="769871" y="85783"/>
                      <a:pt x="777362" y="85783"/>
                    </a:cubicBezTo>
                    <a:cubicBezTo>
                      <a:pt x="780261" y="85783"/>
                      <a:pt x="782678" y="85300"/>
                      <a:pt x="785094" y="84575"/>
                    </a:cubicBezTo>
                    <a:cubicBezTo>
                      <a:pt x="787511" y="83850"/>
                      <a:pt x="789685" y="82641"/>
                      <a:pt x="791377" y="81192"/>
                    </a:cubicBezTo>
                    <a:cubicBezTo>
                      <a:pt x="793068" y="79742"/>
                      <a:pt x="794518" y="77809"/>
                      <a:pt x="795726" y="75634"/>
                    </a:cubicBezTo>
                    <a:cubicBezTo>
                      <a:pt x="796693" y="73459"/>
                      <a:pt x="797418" y="71043"/>
                      <a:pt x="797418" y="68143"/>
                    </a:cubicBezTo>
                    <a:cubicBezTo>
                      <a:pt x="798385" y="65485"/>
                      <a:pt x="797660" y="63310"/>
                      <a:pt x="796693" y="61377"/>
                    </a:cubicBezTo>
                    <a:moveTo>
                      <a:pt x="711393" y="6041"/>
                    </a:moveTo>
                    <a:cubicBezTo>
                      <a:pt x="710185" y="4833"/>
                      <a:pt x="708977" y="4350"/>
                      <a:pt x="707286" y="4350"/>
                    </a:cubicBezTo>
                    <a:cubicBezTo>
                      <a:pt x="705594" y="4350"/>
                      <a:pt x="704386" y="4833"/>
                      <a:pt x="703178" y="6041"/>
                    </a:cubicBezTo>
                    <a:cubicBezTo>
                      <a:pt x="701969" y="7249"/>
                      <a:pt x="701486" y="8457"/>
                      <a:pt x="701486" y="9907"/>
                    </a:cubicBezTo>
                    <a:cubicBezTo>
                      <a:pt x="701486" y="11357"/>
                      <a:pt x="701969" y="12807"/>
                      <a:pt x="703178" y="13774"/>
                    </a:cubicBezTo>
                    <a:cubicBezTo>
                      <a:pt x="704386" y="14982"/>
                      <a:pt x="705594" y="15465"/>
                      <a:pt x="707286" y="15465"/>
                    </a:cubicBezTo>
                    <a:cubicBezTo>
                      <a:pt x="708977" y="15465"/>
                      <a:pt x="710427" y="14982"/>
                      <a:pt x="711393" y="13774"/>
                    </a:cubicBezTo>
                    <a:cubicBezTo>
                      <a:pt x="712602" y="12565"/>
                      <a:pt x="713085" y="11357"/>
                      <a:pt x="713085" y="9907"/>
                    </a:cubicBezTo>
                    <a:cubicBezTo>
                      <a:pt x="713085" y="8457"/>
                      <a:pt x="712602" y="7249"/>
                      <a:pt x="711393" y="6041"/>
                    </a:cubicBezTo>
                    <a:moveTo>
                      <a:pt x="734833" y="6041"/>
                    </a:moveTo>
                    <a:cubicBezTo>
                      <a:pt x="733625" y="4833"/>
                      <a:pt x="732416" y="4350"/>
                      <a:pt x="730725" y="4350"/>
                    </a:cubicBezTo>
                    <a:cubicBezTo>
                      <a:pt x="729033" y="4350"/>
                      <a:pt x="727583" y="4833"/>
                      <a:pt x="726617" y="6041"/>
                    </a:cubicBezTo>
                    <a:cubicBezTo>
                      <a:pt x="725409" y="7249"/>
                      <a:pt x="724925" y="8457"/>
                      <a:pt x="724925" y="9907"/>
                    </a:cubicBezTo>
                    <a:cubicBezTo>
                      <a:pt x="724925" y="11357"/>
                      <a:pt x="725409" y="12807"/>
                      <a:pt x="726617" y="13774"/>
                    </a:cubicBezTo>
                    <a:cubicBezTo>
                      <a:pt x="727825" y="14982"/>
                      <a:pt x="729033" y="15465"/>
                      <a:pt x="730725" y="15465"/>
                    </a:cubicBezTo>
                    <a:cubicBezTo>
                      <a:pt x="732416" y="15465"/>
                      <a:pt x="733625" y="14982"/>
                      <a:pt x="734833" y="13774"/>
                    </a:cubicBezTo>
                    <a:cubicBezTo>
                      <a:pt x="736041" y="12565"/>
                      <a:pt x="736524" y="11357"/>
                      <a:pt x="736524" y="9907"/>
                    </a:cubicBezTo>
                    <a:cubicBezTo>
                      <a:pt x="736524" y="8457"/>
                      <a:pt x="735799" y="7249"/>
                      <a:pt x="734833" y="6041"/>
                    </a:cubicBezTo>
                    <a:moveTo>
                      <a:pt x="695445" y="28997"/>
                    </a:moveTo>
                    <a:lnTo>
                      <a:pt x="695445" y="63552"/>
                    </a:lnTo>
                    <a:cubicBezTo>
                      <a:pt x="695445" y="66451"/>
                      <a:pt x="695687" y="69351"/>
                      <a:pt x="695928" y="72009"/>
                    </a:cubicBezTo>
                    <a:cubicBezTo>
                      <a:pt x="696170" y="74667"/>
                      <a:pt x="696895" y="77084"/>
                      <a:pt x="698103" y="79017"/>
                    </a:cubicBezTo>
                    <a:cubicBezTo>
                      <a:pt x="699311" y="80950"/>
                      <a:pt x="701245" y="82641"/>
                      <a:pt x="703903" y="83850"/>
                    </a:cubicBezTo>
                    <a:cubicBezTo>
                      <a:pt x="706561" y="85058"/>
                      <a:pt x="709944" y="85783"/>
                      <a:pt x="714535" y="85783"/>
                    </a:cubicBezTo>
                    <a:cubicBezTo>
                      <a:pt x="717435" y="85783"/>
                      <a:pt x="719851" y="85300"/>
                      <a:pt x="722026" y="84575"/>
                    </a:cubicBezTo>
                    <a:cubicBezTo>
                      <a:pt x="724201" y="83608"/>
                      <a:pt x="725892" y="82641"/>
                      <a:pt x="727342" y="81433"/>
                    </a:cubicBezTo>
                    <a:cubicBezTo>
                      <a:pt x="728792" y="80225"/>
                      <a:pt x="730000" y="79017"/>
                      <a:pt x="730725" y="77809"/>
                    </a:cubicBezTo>
                    <a:cubicBezTo>
                      <a:pt x="731450" y="76600"/>
                      <a:pt x="732175" y="75875"/>
                      <a:pt x="732658" y="75151"/>
                    </a:cubicBezTo>
                    <a:lnTo>
                      <a:pt x="733866" y="84575"/>
                    </a:lnTo>
                    <a:lnTo>
                      <a:pt x="743290" y="83608"/>
                    </a:lnTo>
                    <a:cubicBezTo>
                      <a:pt x="743290" y="83125"/>
                      <a:pt x="743049" y="82400"/>
                      <a:pt x="743049" y="81433"/>
                    </a:cubicBezTo>
                    <a:cubicBezTo>
                      <a:pt x="742807" y="80467"/>
                      <a:pt x="742807" y="79259"/>
                      <a:pt x="742565" y="77809"/>
                    </a:cubicBezTo>
                    <a:cubicBezTo>
                      <a:pt x="742324" y="76600"/>
                      <a:pt x="742324" y="75151"/>
                      <a:pt x="742324" y="73701"/>
                    </a:cubicBezTo>
                    <a:cubicBezTo>
                      <a:pt x="742324" y="72251"/>
                      <a:pt x="742082" y="70801"/>
                      <a:pt x="742082" y="69593"/>
                    </a:cubicBezTo>
                    <a:lnTo>
                      <a:pt x="742082" y="28755"/>
                    </a:lnTo>
                    <a:lnTo>
                      <a:pt x="732175" y="28755"/>
                    </a:lnTo>
                    <a:lnTo>
                      <a:pt x="732175" y="59686"/>
                    </a:lnTo>
                    <a:cubicBezTo>
                      <a:pt x="732175" y="62102"/>
                      <a:pt x="731691" y="64518"/>
                      <a:pt x="730966" y="66935"/>
                    </a:cubicBezTo>
                    <a:cubicBezTo>
                      <a:pt x="730242" y="69110"/>
                      <a:pt x="729033" y="71284"/>
                      <a:pt x="727583" y="72734"/>
                    </a:cubicBezTo>
                    <a:cubicBezTo>
                      <a:pt x="726134" y="74426"/>
                      <a:pt x="724442" y="75634"/>
                      <a:pt x="722751" y="76600"/>
                    </a:cubicBezTo>
                    <a:cubicBezTo>
                      <a:pt x="720817" y="77567"/>
                      <a:pt x="718884" y="78050"/>
                      <a:pt x="716468" y="78050"/>
                    </a:cubicBezTo>
                    <a:cubicBezTo>
                      <a:pt x="714052" y="78050"/>
                      <a:pt x="711877" y="77809"/>
                      <a:pt x="710427" y="77084"/>
                    </a:cubicBezTo>
                    <a:cubicBezTo>
                      <a:pt x="708977" y="76359"/>
                      <a:pt x="707769" y="75634"/>
                      <a:pt x="706802" y="74184"/>
                    </a:cubicBezTo>
                    <a:cubicBezTo>
                      <a:pt x="706077" y="72976"/>
                      <a:pt x="705594" y="71284"/>
                      <a:pt x="705111" y="69593"/>
                    </a:cubicBezTo>
                    <a:cubicBezTo>
                      <a:pt x="704869" y="67660"/>
                      <a:pt x="704628" y="65727"/>
                      <a:pt x="704628" y="63310"/>
                    </a:cubicBezTo>
                    <a:lnTo>
                      <a:pt x="704628" y="28755"/>
                    </a:lnTo>
                    <a:lnTo>
                      <a:pt x="695445" y="28755"/>
                    </a:lnTo>
                    <a:close/>
                    <a:moveTo>
                      <a:pt x="664515" y="60894"/>
                    </a:moveTo>
                    <a:cubicBezTo>
                      <a:pt x="662823" y="65243"/>
                      <a:pt x="660649" y="68626"/>
                      <a:pt x="657991" y="71284"/>
                    </a:cubicBezTo>
                    <a:cubicBezTo>
                      <a:pt x="655091" y="73701"/>
                      <a:pt x="651950" y="75634"/>
                      <a:pt x="648325" y="76600"/>
                    </a:cubicBezTo>
                    <a:cubicBezTo>
                      <a:pt x="644700" y="77567"/>
                      <a:pt x="640834" y="78050"/>
                      <a:pt x="636726" y="78050"/>
                    </a:cubicBezTo>
                    <a:cubicBezTo>
                      <a:pt x="635035" y="78050"/>
                      <a:pt x="633585" y="78050"/>
                      <a:pt x="631893" y="77809"/>
                    </a:cubicBezTo>
                    <a:cubicBezTo>
                      <a:pt x="630202" y="77809"/>
                      <a:pt x="628510" y="77567"/>
                      <a:pt x="626577" y="77325"/>
                    </a:cubicBezTo>
                    <a:lnTo>
                      <a:pt x="626577" y="10874"/>
                    </a:lnTo>
                    <a:cubicBezTo>
                      <a:pt x="628027" y="10874"/>
                      <a:pt x="629477" y="10632"/>
                      <a:pt x="630927" y="10632"/>
                    </a:cubicBezTo>
                    <a:lnTo>
                      <a:pt x="635276" y="10632"/>
                    </a:lnTo>
                    <a:cubicBezTo>
                      <a:pt x="646392" y="10632"/>
                      <a:pt x="654366" y="13290"/>
                      <a:pt x="659440" y="18848"/>
                    </a:cubicBezTo>
                    <a:cubicBezTo>
                      <a:pt x="664515" y="24406"/>
                      <a:pt x="666931" y="33588"/>
                      <a:pt x="666931" y="44220"/>
                    </a:cubicBezTo>
                    <a:cubicBezTo>
                      <a:pt x="666931" y="50986"/>
                      <a:pt x="666206" y="56544"/>
                      <a:pt x="664515" y="60894"/>
                    </a:cubicBezTo>
                    <a:moveTo>
                      <a:pt x="675389" y="25856"/>
                    </a:moveTo>
                    <a:cubicBezTo>
                      <a:pt x="673456" y="21023"/>
                      <a:pt x="670798" y="16915"/>
                      <a:pt x="667173" y="13774"/>
                    </a:cubicBezTo>
                    <a:cubicBezTo>
                      <a:pt x="663548" y="10632"/>
                      <a:pt x="659440" y="8216"/>
                      <a:pt x="654366" y="6524"/>
                    </a:cubicBezTo>
                    <a:cubicBezTo>
                      <a:pt x="649292" y="4833"/>
                      <a:pt x="643734" y="4108"/>
                      <a:pt x="637451" y="4108"/>
                    </a:cubicBezTo>
                    <a:cubicBezTo>
                      <a:pt x="634793" y="4108"/>
                      <a:pt x="632860" y="4108"/>
                      <a:pt x="631168" y="4108"/>
                    </a:cubicBezTo>
                    <a:cubicBezTo>
                      <a:pt x="629719" y="4108"/>
                      <a:pt x="628269" y="4108"/>
                      <a:pt x="627060" y="4350"/>
                    </a:cubicBezTo>
                    <a:cubicBezTo>
                      <a:pt x="625852" y="4350"/>
                      <a:pt x="624402" y="4350"/>
                      <a:pt x="622953" y="4350"/>
                    </a:cubicBezTo>
                    <a:cubicBezTo>
                      <a:pt x="621503" y="4350"/>
                      <a:pt x="619328" y="4350"/>
                      <a:pt x="616670" y="4591"/>
                    </a:cubicBezTo>
                    <a:lnTo>
                      <a:pt x="616670" y="84091"/>
                    </a:lnTo>
                    <a:cubicBezTo>
                      <a:pt x="619086" y="84091"/>
                      <a:pt x="622228" y="84091"/>
                      <a:pt x="625611" y="84333"/>
                    </a:cubicBezTo>
                    <a:cubicBezTo>
                      <a:pt x="629235" y="84333"/>
                      <a:pt x="633102" y="84575"/>
                      <a:pt x="637209" y="84575"/>
                    </a:cubicBezTo>
                    <a:cubicBezTo>
                      <a:pt x="641317" y="84575"/>
                      <a:pt x="645909" y="84091"/>
                      <a:pt x="650741" y="82883"/>
                    </a:cubicBezTo>
                    <a:cubicBezTo>
                      <a:pt x="655574" y="81675"/>
                      <a:pt x="659924" y="79742"/>
                      <a:pt x="664032" y="76842"/>
                    </a:cubicBezTo>
                    <a:cubicBezTo>
                      <a:pt x="668140" y="73942"/>
                      <a:pt x="671523" y="69834"/>
                      <a:pt x="674181" y="64518"/>
                    </a:cubicBezTo>
                    <a:cubicBezTo>
                      <a:pt x="676839" y="59202"/>
                      <a:pt x="678289" y="52436"/>
                      <a:pt x="678289" y="43979"/>
                    </a:cubicBezTo>
                    <a:cubicBezTo>
                      <a:pt x="678289" y="37454"/>
                      <a:pt x="677322" y="30689"/>
                      <a:pt x="675389" y="25856"/>
                    </a:cubicBezTo>
                    <a:moveTo>
                      <a:pt x="562059" y="77325"/>
                    </a:moveTo>
                    <a:cubicBezTo>
                      <a:pt x="560851" y="77809"/>
                      <a:pt x="559884" y="78292"/>
                      <a:pt x="558918" y="78534"/>
                    </a:cubicBezTo>
                    <a:cubicBezTo>
                      <a:pt x="557951" y="78775"/>
                      <a:pt x="556984" y="79017"/>
                      <a:pt x="555776" y="79017"/>
                    </a:cubicBezTo>
                    <a:cubicBezTo>
                      <a:pt x="555051" y="79017"/>
                      <a:pt x="554326" y="78775"/>
                      <a:pt x="553360" y="78534"/>
                    </a:cubicBezTo>
                    <a:cubicBezTo>
                      <a:pt x="552393" y="78292"/>
                      <a:pt x="551668" y="78050"/>
                      <a:pt x="551185" y="77567"/>
                    </a:cubicBezTo>
                    <a:cubicBezTo>
                      <a:pt x="549977" y="76600"/>
                      <a:pt x="549252" y="75634"/>
                      <a:pt x="549010" y="74184"/>
                    </a:cubicBezTo>
                    <a:cubicBezTo>
                      <a:pt x="548769" y="72734"/>
                      <a:pt x="548769" y="70801"/>
                      <a:pt x="548769" y="67901"/>
                    </a:cubicBezTo>
                    <a:lnTo>
                      <a:pt x="548769" y="35280"/>
                    </a:lnTo>
                    <a:lnTo>
                      <a:pt x="561817" y="35280"/>
                    </a:lnTo>
                    <a:lnTo>
                      <a:pt x="561817" y="28997"/>
                    </a:lnTo>
                    <a:lnTo>
                      <a:pt x="548769" y="28997"/>
                    </a:lnTo>
                    <a:lnTo>
                      <a:pt x="548769" y="12807"/>
                    </a:lnTo>
                    <a:lnTo>
                      <a:pt x="539103" y="14982"/>
                    </a:lnTo>
                    <a:lnTo>
                      <a:pt x="539103" y="28997"/>
                    </a:lnTo>
                    <a:lnTo>
                      <a:pt x="529679" y="28997"/>
                    </a:lnTo>
                    <a:lnTo>
                      <a:pt x="529679" y="35280"/>
                    </a:lnTo>
                    <a:lnTo>
                      <a:pt x="539103" y="35280"/>
                    </a:lnTo>
                    <a:lnTo>
                      <a:pt x="539103" y="68868"/>
                    </a:lnTo>
                    <a:cubicBezTo>
                      <a:pt x="539103" y="71768"/>
                      <a:pt x="539103" y="74184"/>
                      <a:pt x="539345" y="76117"/>
                    </a:cubicBezTo>
                    <a:cubicBezTo>
                      <a:pt x="539586" y="78050"/>
                      <a:pt x="540311" y="79983"/>
                      <a:pt x="541278" y="81433"/>
                    </a:cubicBezTo>
                    <a:cubicBezTo>
                      <a:pt x="542486" y="83125"/>
                      <a:pt x="543936" y="84091"/>
                      <a:pt x="545869" y="84816"/>
                    </a:cubicBezTo>
                    <a:cubicBezTo>
                      <a:pt x="547802" y="85541"/>
                      <a:pt x="549735" y="85783"/>
                      <a:pt x="551910" y="85783"/>
                    </a:cubicBezTo>
                    <a:cubicBezTo>
                      <a:pt x="554085" y="85783"/>
                      <a:pt x="556259" y="85541"/>
                      <a:pt x="558434" y="84816"/>
                    </a:cubicBezTo>
                    <a:cubicBezTo>
                      <a:pt x="560609" y="84091"/>
                      <a:pt x="562300" y="83125"/>
                      <a:pt x="563992" y="82158"/>
                    </a:cubicBezTo>
                    <a:lnTo>
                      <a:pt x="562059" y="77325"/>
                    </a:lnTo>
                    <a:close/>
                    <a:moveTo>
                      <a:pt x="487392" y="6041"/>
                    </a:moveTo>
                    <a:cubicBezTo>
                      <a:pt x="486183" y="4833"/>
                      <a:pt x="484975" y="4350"/>
                      <a:pt x="483284" y="4350"/>
                    </a:cubicBezTo>
                    <a:cubicBezTo>
                      <a:pt x="481592" y="4350"/>
                      <a:pt x="480384" y="4833"/>
                      <a:pt x="479176" y="6041"/>
                    </a:cubicBezTo>
                    <a:cubicBezTo>
                      <a:pt x="477967" y="7249"/>
                      <a:pt x="477484" y="8457"/>
                      <a:pt x="477484" y="9907"/>
                    </a:cubicBezTo>
                    <a:cubicBezTo>
                      <a:pt x="477484" y="11357"/>
                      <a:pt x="477967" y="12807"/>
                      <a:pt x="479176" y="13774"/>
                    </a:cubicBezTo>
                    <a:cubicBezTo>
                      <a:pt x="480384" y="14982"/>
                      <a:pt x="481592" y="15465"/>
                      <a:pt x="483284" y="15465"/>
                    </a:cubicBezTo>
                    <a:cubicBezTo>
                      <a:pt x="484975" y="15465"/>
                      <a:pt x="486425" y="14982"/>
                      <a:pt x="487392" y="13774"/>
                    </a:cubicBezTo>
                    <a:cubicBezTo>
                      <a:pt x="488600" y="12565"/>
                      <a:pt x="489083" y="11357"/>
                      <a:pt x="489083" y="9907"/>
                    </a:cubicBezTo>
                    <a:cubicBezTo>
                      <a:pt x="488841" y="8457"/>
                      <a:pt x="488358" y="7249"/>
                      <a:pt x="487392" y="6041"/>
                    </a:cubicBezTo>
                    <a:moveTo>
                      <a:pt x="510589" y="6041"/>
                    </a:moveTo>
                    <a:cubicBezTo>
                      <a:pt x="509381" y="4833"/>
                      <a:pt x="508173" y="4350"/>
                      <a:pt x="506481" y="4350"/>
                    </a:cubicBezTo>
                    <a:cubicBezTo>
                      <a:pt x="504790" y="4350"/>
                      <a:pt x="503340" y="4833"/>
                      <a:pt x="502373" y="6041"/>
                    </a:cubicBezTo>
                    <a:cubicBezTo>
                      <a:pt x="501165" y="7249"/>
                      <a:pt x="500682" y="8457"/>
                      <a:pt x="500682" y="9907"/>
                    </a:cubicBezTo>
                    <a:cubicBezTo>
                      <a:pt x="500682" y="11357"/>
                      <a:pt x="501165" y="12807"/>
                      <a:pt x="502373" y="13774"/>
                    </a:cubicBezTo>
                    <a:cubicBezTo>
                      <a:pt x="503582" y="14982"/>
                      <a:pt x="504790" y="15465"/>
                      <a:pt x="506481" y="15465"/>
                    </a:cubicBezTo>
                    <a:cubicBezTo>
                      <a:pt x="508173" y="15465"/>
                      <a:pt x="509381" y="14982"/>
                      <a:pt x="510589" y="13774"/>
                    </a:cubicBezTo>
                    <a:cubicBezTo>
                      <a:pt x="511797" y="12565"/>
                      <a:pt x="512281" y="11357"/>
                      <a:pt x="512281" y="9907"/>
                    </a:cubicBezTo>
                    <a:cubicBezTo>
                      <a:pt x="512281" y="8457"/>
                      <a:pt x="511797" y="7249"/>
                      <a:pt x="510589" y="6041"/>
                    </a:cubicBezTo>
                    <a:moveTo>
                      <a:pt x="504548" y="62827"/>
                    </a:moveTo>
                    <a:cubicBezTo>
                      <a:pt x="504548" y="64518"/>
                      <a:pt x="504306" y="65968"/>
                      <a:pt x="504306" y="67660"/>
                    </a:cubicBezTo>
                    <a:cubicBezTo>
                      <a:pt x="504065" y="69834"/>
                      <a:pt x="503340" y="71526"/>
                      <a:pt x="502373" y="72976"/>
                    </a:cubicBezTo>
                    <a:cubicBezTo>
                      <a:pt x="501407" y="74426"/>
                      <a:pt x="500199" y="75634"/>
                      <a:pt x="498990" y="76600"/>
                    </a:cubicBezTo>
                    <a:cubicBezTo>
                      <a:pt x="497782" y="77567"/>
                      <a:pt x="496332" y="78050"/>
                      <a:pt x="495124" y="78534"/>
                    </a:cubicBezTo>
                    <a:cubicBezTo>
                      <a:pt x="493916" y="79017"/>
                      <a:pt x="492708" y="79017"/>
                      <a:pt x="491741" y="79017"/>
                    </a:cubicBezTo>
                    <a:cubicBezTo>
                      <a:pt x="490533" y="79017"/>
                      <a:pt x="489325" y="78775"/>
                      <a:pt x="488116" y="78534"/>
                    </a:cubicBezTo>
                    <a:cubicBezTo>
                      <a:pt x="486908" y="78292"/>
                      <a:pt x="485942" y="77567"/>
                      <a:pt x="484975" y="76842"/>
                    </a:cubicBezTo>
                    <a:cubicBezTo>
                      <a:pt x="484009" y="76117"/>
                      <a:pt x="483284" y="75151"/>
                      <a:pt x="482800" y="73942"/>
                    </a:cubicBezTo>
                    <a:cubicBezTo>
                      <a:pt x="482317" y="72734"/>
                      <a:pt x="482075" y="71284"/>
                      <a:pt x="482075" y="69351"/>
                    </a:cubicBezTo>
                    <a:cubicBezTo>
                      <a:pt x="482075" y="67418"/>
                      <a:pt x="482559" y="65968"/>
                      <a:pt x="483284" y="64760"/>
                    </a:cubicBezTo>
                    <a:cubicBezTo>
                      <a:pt x="484009" y="63552"/>
                      <a:pt x="484975" y="62585"/>
                      <a:pt x="486183" y="61619"/>
                    </a:cubicBezTo>
                    <a:cubicBezTo>
                      <a:pt x="487392" y="60894"/>
                      <a:pt x="488358" y="60169"/>
                      <a:pt x="489566" y="59686"/>
                    </a:cubicBezTo>
                    <a:cubicBezTo>
                      <a:pt x="490775" y="59202"/>
                      <a:pt x="491741" y="58961"/>
                      <a:pt x="492708" y="58719"/>
                    </a:cubicBezTo>
                    <a:cubicBezTo>
                      <a:pt x="493674" y="58477"/>
                      <a:pt x="494882" y="58236"/>
                      <a:pt x="496091" y="58236"/>
                    </a:cubicBezTo>
                    <a:cubicBezTo>
                      <a:pt x="497299" y="58236"/>
                      <a:pt x="498507" y="57994"/>
                      <a:pt x="499715" y="57994"/>
                    </a:cubicBezTo>
                    <a:cubicBezTo>
                      <a:pt x="500923" y="57994"/>
                      <a:pt x="501890" y="57752"/>
                      <a:pt x="502857" y="57752"/>
                    </a:cubicBezTo>
                    <a:lnTo>
                      <a:pt x="505031" y="57752"/>
                    </a:lnTo>
                    <a:cubicBezTo>
                      <a:pt x="504548" y="59444"/>
                      <a:pt x="504548" y="61135"/>
                      <a:pt x="504548" y="62827"/>
                    </a:cubicBezTo>
                    <a:moveTo>
                      <a:pt x="522188" y="78292"/>
                    </a:moveTo>
                    <a:cubicBezTo>
                      <a:pt x="520738" y="78775"/>
                      <a:pt x="519288" y="79017"/>
                      <a:pt x="517838" y="79017"/>
                    </a:cubicBezTo>
                    <a:cubicBezTo>
                      <a:pt x="516630" y="79017"/>
                      <a:pt x="515664" y="78534"/>
                      <a:pt x="514939" y="77809"/>
                    </a:cubicBezTo>
                    <a:cubicBezTo>
                      <a:pt x="514214" y="77084"/>
                      <a:pt x="513972" y="75392"/>
                      <a:pt x="513972" y="72734"/>
                    </a:cubicBezTo>
                    <a:lnTo>
                      <a:pt x="513972" y="43496"/>
                    </a:lnTo>
                    <a:cubicBezTo>
                      <a:pt x="513972" y="42529"/>
                      <a:pt x="513972" y="41562"/>
                      <a:pt x="513972" y="40354"/>
                    </a:cubicBezTo>
                    <a:cubicBezTo>
                      <a:pt x="513972" y="39146"/>
                      <a:pt x="513730" y="38179"/>
                      <a:pt x="513489" y="36971"/>
                    </a:cubicBezTo>
                    <a:cubicBezTo>
                      <a:pt x="513247" y="35763"/>
                      <a:pt x="512764" y="34796"/>
                      <a:pt x="512281" y="33830"/>
                    </a:cubicBezTo>
                    <a:cubicBezTo>
                      <a:pt x="511797" y="32863"/>
                      <a:pt x="510831" y="31897"/>
                      <a:pt x="509864" y="31172"/>
                    </a:cubicBezTo>
                    <a:cubicBezTo>
                      <a:pt x="507689" y="29480"/>
                      <a:pt x="505273" y="28514"/>
                      <a:pt x="502615" y="27789"/>
                    </a:cubicBezTo>
                    <a:cubicBezTo>
                      <a:pt x="499957" y="27306"/>
                      <a:pt x="497540" y="27064"/>
                      <a:pt x="494882" y="27064"/>
                    </a:cubicBezTo>
                    <a:cubicBezTo>
                      <a:pt x="492708" y="27064"/>
                      <a:pt x="490291" y="27306"/>
                      <a:pt x="488116" y="27789"/>
                    </a:cubicBezTo>
                    <a:cubicBezTo>
                      <a:pt x="485942" y="28272"/>
                      <a:pt x="483767" y="28997"/>
                      <a:pt x="482075" y="29964"/>
                    </a:cubicBezTo>
                    <a:cubicBezTo>
                      <a:pt x="480142" y="30930"/>
                      <a:pt x="478692" y="32380"/>
                      <a:pt x="477243" y="33830"/>
                    </a:cubicBezTo>
                    <a:cubicBezTo>
                      <a:pt x="475793" y="35280"/>
                      <a:pt x="475068" y="37454"/>
                      <a:pt x="474584" y="40113"/>
                    </a:cubicBezTo>
                    <a:lnTo>
                      <a:pt x="482317" y="42529"/>
                    </a:lnTo>
                    <a:cubicBezTo>
                      <a:pt x="482559" y="41321"/>
                      <a:pt x="482800" y="40113"/>
                      <a:pt x="483284" y="38904"/>
                    </a:cubicBezTo>
                    <a:cubicBezTo>
                      <a:pt x="483767" y="37938"/>
                      <a:pt x="484250" y="36730"/>
                      <a:pt x="485217" y="36005"/>
                    </a:cubicBezTo>
                    <a:cubicBezTo>
                      <a:pt x="486183" y="35038"/>
                      <a:pt x="487150" y="34555"/>
                      <a:pt x="488600" y="33830"/>
                    </a:cubicBezTo>
                    <a:cubicBezTo>
                      <a:pt x="490050" y="33347"/>
                      <a:pt x="491741" y="33105"/>
                      <a:pt x="493916" y="33105"/>
                    </a:cubicBezTo>
                    <a:cubicBezTo>
                      <a:pt x="495124" y="33105"/>
                      <a:pt x="496332" y="33105"/>
                      <a:pt x="497299" y="33347"/>
                    </a:cubicBezTo>
                    <a:cubicBezTo>
                      <a:pt x="498507" y="33588"/>
                      <a:pt x="499474" y="33830"/>
                      <a:pt x="500440" y="34313"/>
                    </a:cubicBezTo>
                    <a:cubicBezTo>
                      <a:pt x="501890" y="35038"/>
                      <a:pt x="502857" y="36005"/>
                      <a:pt x="503582" y="37213"/>
                    </a:cubicBezTo>
                    <a:cubicBezTo>
                      <a:pt x="504065" y="38421"/>
                      <a:pt x="504548" y="40113"/>
                      <a:pt x="504548" y="42287"/>
                    </a:cubicBezTo>
                    <a:lnTo>
                      <a:pt x="504548" y="51711"/>
                    </a:lnTo>
                    <a:cubicBezTo>
                      <a:pt x="501648" y="51711"/>
                      <a:pt x="499232" y="51711"/>
                      <a:pt x="497057" y="51953"/>
                    </a:cubicBezTo>
                    <a:cubicBezTo>
                      <a:pt x="494882" y="51953"/>
                      <a:pt x="492949" y="52195"/>
                      <a:pt x="491016" y="52436"/>
                    </a:cubicBezTo>
                    <a:cubicBezTo>
                      <a:pt x="488358" y="52920"/>
                      <a:pt x="485942" y="53644"/>
                      <a:pt x="483525" y="54369"/>
                    </a:cubicBezTo>
                    <a:cubicBezTo>
                      <a:pt x="481350" y="55336"/>
                      <a:pt x="479176" y="56544"/>
                      <a:pt x="477484" y="57994"/>
                    </a:cubicBezTo>
                    <a:cubicBezTo>
                      <a:pt x="475793" y="59444"/>
                      <a:pt x="474584" y="61135"/>
                      <a:pt x="473618" y="63310"/>
                    </a:cubicBezTo>
                    <a:cubicBezTo>
                      <a:pt x="472651" y="65243"/>
                      <a:pt x="472168" y="67660"/>
                      <a:pt x="472168" y="70076"/>
                    </a:cubicBezTo>
                    <a:cubicBezTo>
                      <a:pt x="472168" y="72493"/>
                      <a:pt x="472651" y="74909"/>
                      <a:pt x="473618" y="76842"/>
                    </a:cubicBezTo>
                    <a:cubicBezTo>
                      <a:pt x="474584" y="78775"/>
                      <a:pt x="475793" y="80467"/>
                      <a:pt x="477243" y="81675"/>
                    </a:cubicBezTo>
                    <a:cubicBezTo>
                      <a:pt x="478692" y="82883"/>
                      <a:pt x="480384" y="83850"/>
                      <a:pt x="482317" y="84575"/>
                    </a:cubicBezTo>
                    <a:cubicBezTo>
                      <a:pt x="484250" y="85300"/>
                      <a:pt x="485942" y="85541"/>
                      <a:pt x="488116" y="85541"/>
                    </a:cubicBezTo>
                    <a:cubicBezTo>
                      <a:pt x="492708" y="85541"/>
                      <a:pt x="496332" y="84575"/>
                      <a:pt x="499232" y="82641"/>
                    </a:cubicBezTo>
                    <a:cubicBezTo>
                      <a:pt x="502132" y="80708"/>
                      <a:pt x="504065" y="78292"/>
                      <a:pt x="505031" y="75634"/>
                    </a:cubicBezTo>
                    <a:cubicBezTo>
                      <a:pt x="505273" y="78050"/>
                      <a:pt x="506240" y="80225"/>
                      <a:pt x="507689" y="82158"/>
                    </a:cubicBezTo>
                    <a:cubicBezTo>
                      <a:pt x="509139" y="84091"/>
                      <a:pt x="511314" y="84816"/>
                      <a:pt x="514214" y="84816"/>
                    </a:cubicBezTo>
                    <a:cubicBezTo>
                      <a:pt x="515905" y="84816"/>
                      <a:pt x="517597" y="84575"/>
                      <a:pt x="519047" y="84333"/>
                    </a:cubicBezTo>
                    <a:cubicBezTo>
                      <a:pt x="520496" y="84091"/>
                      <a:pt x="521705" y="83850"/>
                      <a:pt x="522430" y="83608"/>
                    </a:cubicBezTo>
                    <a:lnTo>
                      <a:pt x="522430" y="78292"/>
                    </a:lnTo>
                    <a:close/>
                    <a:moveTo>
                      <a:pt x="458636" y="77325"/>
                    </a:moveTo>
                    <a:cubicBezTo>
                      <a:pt x="457428" y="77809"/>
                      <a:pt x="456461" y="78292"/>
                      <a:pt x="455495" y="78534"/>
                    </a:cubicBezTo>
                    <a:cubicBezTo>
                      <a:pt x="454528" y="78775"/>
                      <a:pt x="453562" y="79017"/>
                      <a:pt x="452353" y="79017"/>
                    </a:cubicBezTo>
                    <a:cubicBezTo>
                      <a:pt x="451629" y="79017"/>
                      <a:pt x="450904" y="78775"/>
                      <a:pt x="449937" y="78534"/>
                    </a:cubicBezTo>
                    <a:cubicBezTo>
                      <a:pt x="448970" y="78292"/>
                      <a:pt x="448246" y="78050"/>
                      <a:pt x="447762" y="77567"/>
                    </a:cubicBezTo>
                    <a:cubicBezTo>
                      <a:pt x="446554" y="76600"/>
                      <a:pt x="445829" y="75634"/>
                      <a:pt x="445587" y="74184"/>
                    </a:cubicBezTo>
                    <a:cubicBezTo>
                      <a:pt x="445346" y="72734"/>
                      <a:pt x="445346" y="70801"/>
                      <a:pt x="445346" y="67901"/>
                    </a:cubicBezTo>
                    <a:lnTo>
                      <a:pt x="445346" y="35280"/>
                    </a:lnTo>
                    <a:lnTo>
                      <a:pt x="458394" y="35280"/>
                    </a:lnTo>
                    <a:lnTo>
                      <a:pt x="458394" y="28997"/>
                    </a:lnTo>
                    <a:lnTo>
                      <a:pt x="445346" y="28997"/>
                    </a:lnTo>
                    <a:lnTo>
                      <a:pt x="445346" y="12807"/>
                    </a:lnTo>
                    <a:lnTo>
                      <a:pt x="435680" y="14982"/>
                    </a:lnTo>
                    <a:lnTo>
                      <a:pt x="435680" y="28997"/>
                    </a:lnTo>
                    <a:lnTo>
                      <a:pt x="426256" y="28997"/>
                    </a:lnTo>
                    <a:lnTo>
                      <a:pt x="426256" y="35280"/>
                    </a:lnTo>
                    <a:lnTo>
                      <a:pt x="435680" y="35280"/>
                    </a:lnTo>
                    <a:lnTo>
                      <a:pt x="435680" y="68868"/>
                    </a:lnTo>
                    <a:cubicBezTo>
                      <a:pt x="435680" y="71768"/>
                      <a:pt x="435680" y="74184"/>
                      <a:pt x="435922" y="76117"/>
                    </a:cubicBezTo>
                    <a:cubicBezTo>
                      <a:pt x="436163" y="78050"/>
                      <a:pt x="436888" y="79983"/>
                      <a:pt x="437855" y="81433"/>
                    </a:cubicBezTo>
                    <a:cubicBezTo>
                      <a:pt x="439063" y="83125"/>
                      <a:pt x="440513" y="84091"/>
                      <a:pt x="442446" y="84816"/>
                    </a:cubicBezTo>
                    <a:cubicBezTo>
                      <a:pt x="444379" y="85541"/>
                      <a:pt x="446312" y="85783"/>
                      <a:pt x="448487" y="85783"/>
                    </a:cubicBezTo>
                    <a:cubicBezTo>
                      <a:pt x="450662" y="85783"/>
                      <a:pt x="452837" y="85541"/>
                      <a:pt x="455012" y="84816"/>
                    </a:cubicBezTo>
                    <a:cubicBezTo>
                      <a:pt x="457186" y="84091"/>
                      <a:pt x="458878" y="83125"/>
                      <a:pt x="460569" y="82158"/>
                    </a:cubicBezTo>
                    <a:lnTo>
                      <a:pt x="458636" y="77325"/>
                    </a:lnTo>
                    <a:close/>
                    <a:moveTo>
                      <a:pt x="409825" y="28997"/>
                    </a:moveTo>
                    <a:lnTo>
                      <a:pt x="399676" y="28997"/>
                    </a:lnTo>
                    <a:lnTo>
                      <a:pt x="399676" y="84091"/>
                    </a:lnTo>
                    <a:lnTo>
                      <a:pt x="409825" y="84091"/>
                    </a:lnTo>
                    <a:lnTo>
                      <a:pt x="409825" y="28997"/>
                    </a:lnTo>
                    <a:close/>
                    <a:moveTo>
                      <a:pt x="409341" y="2416"/>
                    </a:moveTo>
                    <a:cubicBezTo>
                      <a:pt x="408133" y="1208"/>
                      <a:pt x="406683" y="483"/>
                      <a:pt x="404992" y="483"/>
                    </a:cubicBezTo>
                    <a:cubicBezTo>
                      <a:pt x="403300" y="483"/>
                      <a:pt x="401609" y="1208"/>
                      <a:pt x="400400" y="2416"/>
                    </a:cubicBezTo>
                    <a:cubicBezTo>
                      <a:pt x="399192" y="3625"/>
                      <a:pt x="398467" y="5316"/>
                      <a:pt x="398467" y="6766"/>
                    </a:cubicBezTo>
                    <a:cubicBezTo>
                      <a:pt x="398467" y="8457"/>
                      <a:pt x="399192" y="9907"/>
                      <a:pt x="400400" y="11116"/>
                    </a:cubicBezTo>
                    <a:cubicBezTo>
                      <a:pt x="401609" y="12324"/>
                      <a:pt x="403059" y="13049"/>
                      <a:pt x="404992" y="13049"/>
                    </a:cubicBezTo>
                    <a:cubicBezTo>
                      <a:pt x="406683" y="13049"/>
                      <a:pt x="408133" y="12324"/>
                      <a:pt x="409341" y="11116"/>
                    </a:cubicBezTo>
                    <a:cubicBezTo>
                      <a:pt x="410549" y="9907"/>
                      <a:pt x="411274" y="8457"/>
                      <a:pt x="411274" y="6766"/>
                    </a:cubicBezTo>
                    <a:cubicBezTo>
                      <a:pt x="411274" y="5074"/>
                      <a:pt x="410549" y="3625"/>
                      <a:pt x="409341" y="2416"/>
                    </a:cubicBezTo>
                    <a:moveTo>
                      <a:pt x="379619" y="61377"/>
                    </a:moveTo>
                    <a:cubicBezTo>
                      <a:pt x="378653" y="59444"/>
                      <a:pt x="377203" y="57994"/>
                      <a:pt x="375511" y="56544"/>
                    </a:cubicBezTo>
                    <a:cubicBezTo>
                      <a:pt x="373820" y="55094"/>
                      <a:pt x="372128" y="54128"/>
                      <a:pt x="370195" y="53403"/>
                    </a:cubicBezTo>
                    <a:cubicBezTo>
                      <a:pt x="368262" y="52678"/>
                      <a:pt x="366329" y="51953"/>
                      <a:pt x="364396" y="51470"/>
                    </a:cubicBezTo>
                    <a:cubicBezTo>
                      <a:pt x="361013" y="50503"/>
                      <a:pt x="358113" y="49295"/>
                      <a:pt x="355938" y="47603"/>
                    </a:cubicBezTo>
                    <a:cubicBezTo>
                      <a:pt x="353764" y="45912"/>
                      <a:pt x="352797" y="43737"/>
                      <a:pt x="352797" y="40837"/>
                    </a:cubicBezTo>
                    <a:cubicBezTo>
                      <a:pt x="352797" y="38663"/>
                      <a:pt x="353764" y="36730"/>
                      <a:pt x="355697" y="35280"/>
                    </a:cubicBezTo>
                    <a:cubicBezTo>
                      <a:pt x="357630" y="33830"/>
                      <a:pt x="360046" y="33105"/>
                      <a:pt x="362946" y="33105"/>
                    </a:cubicBezTo>
                    <a:cubicBezTo>
                      <a:pt x="366087" y="33105"/>
                      <a:pt x="368504" y="33588"/>
                      <a:pt x="370195" y="34796"/>
                    </a:cubicBezTo>
                    <a:cubicBezTo>
                      <a:pt x="371887" y="36005"/>
                      <a:pt x="373337" y="37213"/>
                      <a:pt x="374786" y="38421"/>
                    </a:cubicBezTo>
                    <a:lnTo>
                      <a:pt x="379619" y="32380"/>
                    </a:lnTo>
                    <a:cubicBezTo>
                      <a:pt x="378169" y="31172"/>
                      <a:pt x="376236" y="29964"/>
                      <a:pt x="373820" y="28997"/>
                    </a:cubicBezTo>
                    <a:cubicBezTo>
                      <a:pt x="371162" y="27789"/>
                      <a:pt x="367779" y="27306"/>
                      <a:pt x="363429" y="27306"/>
                    </a:cubicBezTo>
                    <a:cubicBezTo>
                      <a:pt x="360771" y="27306"/>
                      <a:pt x="358355" y="27547"/>
                      <a:pt x="355938" y="28272"/>
                    </a:cubicBezTo>
                    <a:cubicBezTo>
                      <a:pt x="353522" y="28997"/>
                      <a:pt x="351589" y="29722"/>
                      <a:pt x="349656" y="31172"/>
                    </a:cubicBezTo>
                    <a:cubicBezTo>
                      <a:pt x="347964" y="32380"/>
                      <a:pt x="346514" y="34071"/>
                      <a:pt x="345306" y="36005"/>
                    </a:cubicBezTo>
                    <a:cubicBezTo>
                      <a:pt x="344098" y="37938"/>
                      <a:pt x="343615" y="40113"/>
                      <a:pt x="343615" y="42771"/>
                    </a:cubicBezTo>
                    <a:cubicBezTo>
                      <a:pt x="343615" y="45670"/>
                      <a:pt x="344098" y="48087"/>
                      <a:pt x="345065" y="50020"/>
                    </a:cubicBezTo>
                    <a:cubicBezTo>
                      <a:pt x="346031" y="51953"/>
                      <a:pt x="347481" y="53644"/>
                      <a:pt x="348931" y="54853"/>
                    </a:cubicBezTo>
                    <a:cubicBezTo>
                      <a:pt x="350622" y="56061"/>
                      <a:pt x="352314" y="57269"/>
                      <a:pt x="354005" y="57752"/>
                    </a:cubicBezTo>
                    <a:cubicBezTo>
                      <a:pt x="355938" y="58477"/>
                      <a:pt x="357630" y="58961"/>
                      <a:pt x="359321" y="59686"/>
                    </a:cubicBezTo>
                    <a:cubicBezTo>
                      <a:pt x="362946" y="60652"/>
                      <a:pt x="365604" y="61860"/>
                      <a:pt x="367779" y="63310"/>
                    </a:cubicBezTo>
                    <a:cubicBezTo>
                      <a:pt x="369954" y="64760"/>
                      <a:pt x="370920" y="67176"/>
                      <a:pt x="370920" y="70559"/>
                    </a:cubicBezTo>
                    <a:cubicBezTo>
                      <a:pt x="370920" y="73459"/>
                      <a:pt x="369954" y="75634"/>
                      <a:pt x="368262" y="77325"/>
                    </a:cubicBezTo>
                    <a:cubicBezTo>
                      <a:pt x="366571" y="78775"/>
                      <a:pt x="364154" y="79742"/>
                      <a:pt x="360771" y="79742"/>
                    </a:cubicBezTo>
                    <a:cubicBezTo>
                      <a:pt x="359080" y="79742"/>
                      <a:pt x="357630" y="79500"/>
                      <a:pt x="355938" y="79017"/>
                    </a:cubicBezTo>
                    <a:cubicBezTo>
                      <a:pt x="354489" y="78534"/>
                      <a:pt x="353039" y="77809"/>
                      <a:pt x="351830" y="76842"/>
                    </a:cubicBezTo>
                    <a:cubicBezTo>
                      <a:pt x="350622" y="76117"/>
                      <a:pt x="349414" y="75151"/>
                      <a:pt x="348447" y="74184"/>
                    </a:cubicBezTo>
                    <a:cubicBezTo>
                      <a:pt x="347481" y="73217"/>
                      <a:pt x="346756" y="72493"/>
                      <a:pt x="346031" y="71768"/>
                    </a:cubicBezTo>
                    <a:lnTo>
                      <a:pt x="341198" y="79500"/>
                    </a:lnTo>
                    <a:cubicBezTo>
                      <a:pt x="346514" y="83608"/>
                      <a:pt x="352797" y="85783"/>
                      <a:pt x="360288" y="85783"/>
                    </a:cubicBezTo>
                    <a:cubicBezTo>
                      <a:pt x="363188" y="85783"/>
                      <a:pt x="365604" y="85300"/>
                      <a:pt x="368020" y="84575"/>
                    </a:cubicBezTo>
                    <a:cubicBezTo>
                      <a:pt x="370437" y="83850"/>
                      <a:pt x="372612" y="82641"/>
                      <a:pt x="374303" y="81192"/>
                    </a:cubicBezTo>
                    <a:cubicBezTo>
                      <a:pt x="375995" y="79742"/>
                      <a:pt x="377444" y="77809"/>
                      <a:pt x="378411" y="75634"/>
                    </a:cubicBezTo>
                    <a:cubicBezTo>
                      <a:pt x="379378" y="73459"/>
                      <a:pt x="380103" y="71043"/>
                      <a:pt x="380103" y="68143"/>
                    </a:cubicBezTo>
                    <a:cubicBezTo>
                      <a:pt x="381069" y="65485"/>
                      <a:pt x="380586" y="63310"/>
                      <a:pt x="379619" y="61377"/>
                    </a:cubicBezTo>
                    <a:moveTo>
                      <a:pt x="298428" y="84091"/>
                    </a:moveTo>
                    <a:lnTo>
                      <a:pt x="307852" y="84091"/>
                    </a:lnTo>
                    <a:lnTo>
                      <a:pt x="307852" y="57511"/>
                    </a:lnTo>
                    <a:cubicBezTo>
                      <a:pt x="307852" y="55578"/>
                      <a:pt x="307852" y="53886"/>
                      <a:pt x="308093" y="51953"/>
                    </a:cubicBezTo>
                    <a:cubicBezTo>
                      <a:pt x="308335" y="50020"/>
                      <a:pt x="308577" y="48328"/>
                      <a:pt x="308818" y="46637"/>
                    </a:cubicBezTo>
                    <a:cubicBezTo>
                      <a:pt x="309785" y="43254"/>
                      <a:pt x="310993" y="40354"/>
                      <a:pt x="312926" y="37938"/>
                    </a:cubicBezTo>
                    <a:cubicBezTo>
                      <a:pt x="314618" y="35521"/>
                      <a:pt x="316792" y="34555"/>
                      <a:pt x="318967" y="34555"/>
                    </a:cubicBezTo>
                    <a:cubicBezTo>
                      <a:pt x="322833" y="34555"/>
                      <a:pt x="324767" y="36488"/>
                      <a:pt x="325008" y="40596"/>
                    </a:cubicBezTo>
                    <a:lnTo>
                      <a:pt x="333224" y="37696"/>
                    </a:lnTo>
                    <a:cubicBezTo>
                      <a:pt x="333224" y="35763"/>
                      <a:pt x="332741" y="34313"/>
                      <a:pt x="332016" y="32863"/>
                    </a:cubicBezTo>
                    <a:cubicBezTo>
                      <a:pt x="331291" y="31413"/>
                      <a:pt x="330566" y="30447"/>
                      <a:pt x="329599" y="29722"/>
                    </a:cubicBezTo>
                    <a:cubicBezTo>
                      <a:pt x="328633" y="28997"/>
                      <a:pt x="327425" y="28272"/>
                      <a:pt x="326216" y="28030"/>
                    </a:cubicBezTo>
                    <a:cubicBezTo>
                      <a:pt x="325008" y="27547"/>
                      <a:pt x="323800" y="27547"/>
                      <a:pt x="322833" y="27547"/>
                    </a:cubicBezTo>
                    <a:cubicBezTo>
                      <a:pt x="319450" y="27547"/>
                      <a:pt x="316792" y="28514"/>
                      <a:pt x="314134" y="30205"/>
                    </a:cubicBezTo>
                    <a:cubicBezTo>
                      <a:pt x="311718" y="32138"/>
                      <a:pt x="309543" y="34555"/>
                      <a:pt x="307852" y="37696"/>
                    </a:cubicBezTo>
                    <a:lnTo>
                      <a:pt x="306643" y="28272"/>
                    </a:lnTo>
                    <a:lnTo>
                      <a:pt x="297219" y="29239"/>
                    </a:lnTo>
                    <a:cubicBezTo>
                      <a:pt x="297219" y="29722"/>
                      <a:pt x="297461" y="30447"/>
                      <a:pt x="297461" y="31413"/>
                    </a:cubicBezTo>
                    <a:cubicBezTo>
                      <a:pt x="297703" y="32380"/>
                      <a:pt x="297703" y="33588"/>
                      <a:pt x="297944" y="35038"/>
                    </a:cubicBezTo>
                    <a:cubicBezTo>
                      <a:pt x="298186" y="36488"/>
                      <a:pt x="298186" y="37696"/>
                      <a:pt x="298186" y="39146"/>
                    </a:cubicBezTo>
                    <a:cubicBezTo>
                      <a:pt x="298186" y="40596"/>
                      <a:pt x="298428" y="41804"/>
                      <a:pt x="298428" y="43254"/>
                    </a:cubicBezTo>
                    <a:lnTo>
                      <a:pt x="298428" y="84091"/>
                    </a:lnTo>
                    <a:close/>
                    <a:moveTo>
                      <a:pt x="267981" y="38179"/>
                    </a:moveTo>
                    <a:cubicBezTo>
                      <a:pt x="270156" y="41079"/>
                      <a:pt x="271122" y="45187"/>
                      <a:pt x="271122" y="50262"/>
                    </a:cubicBezTo>
                    <a:lnTo>
                      <a:pt x="271122" y="52195"/>
                    </a:lnTo>
                    <a:lnTo>
                      <a:pt x="243817" y="52195"/>
                    </a:lnTo>
                    <a:cubicBezTo>
                      <a:pt x="244058" y="49778"/>
                      <a:pt x="244783" y="47362"/>
                      <a:pt x="245508" y="45187"/>
                    </a:cubicBezTo>
                    <a:cubicBezTo>
                      <a:pt x="246233" y="43012"/>
                      <a:pt x="247441" y="41079"/>
                      <a:pt x="248649" y="39388"/>
                    </a:cubicBezTo>
                    <a:cubicBezTo>
                      <a:pt x="249858" y="37696"/>
                      <a:pt x="251549" y="36246"/>
                      <a:pt x="253241" y="35280"/>
                    </a:cubicBezTo>
                    <a:cubicBezTo>
                      <a:pt x="254932" y="34313"/>
                      <a:pt x="257107" y="33830"/>
                      <a:pt x="259282" y="33830"/>
                    </a:cubicBezTo>
                    <a:cubicBezTo>
                      <a:pt x="262906" y="33588"/>
                      <a:pt x="265806" y="35038"/>
                      <a:pt x="267981" y="38179"/>
                    </a:cubicBezTo>
                    <a:moveTo>
                      <a:pt x="281029" y="58236"/>
                    </a:moveTo>
                    <a:lnTo>
                      <a:pt x="281029" y="52678"/>
                    </a:lnTo>
                    <a:cubicBezTo>
                      <a:pt x="281029" y="49537"/>
                      <a:pt x="280788" y="46395"/>
                      <a:pt x="280063" y="43496"/>
                    </a:cubicBezTo>
                    <a:cubicBezTo>
                      <a:pt x="279338" y="40354"/>
                      <a:pt x="278130" y="37696"/>
                      <a:pt x="276438" y="35280"/>
                    </a:cubicBezTo>
                    <a:cubicBezTo>
                      <a:pt x="274747" y="32863"/>
                      <a:pt x="272572" y="30930"/>
                      <a:pt x="269672" y="29480"/>
                    </a:cubicBezTo>
                    <a:cubicBezTo>
                      <a:pt x="266773" y="28030"/>
                      <a:pt x="263390" y="27306"/>
                      <a:pt x="259040" y="27306"/>
                    </a:cubicBezTo>
                    <a:cubicBezTo>
                      <a:pt x="255415" y="27306"/>
                      <a:pt x="252274" y="28030"/>
                      <a:pt x="249133" y="29480"/>
                    </a:cubicBezTo>
                    <a:cubicBezTo>
                      <a:pt x="245991" y="30930"/>
                      <a:pt x="243333" y="32863"/>
                      <a:pt x="241159" y="35521"/>
                    </a:cubicBezTo>
                    <a:cubicBezTo>
                      <a:pt x="238984" y="38179"/>
                      <a:pt x="237051" y="41079"/>
                      <a:pt x="235842" y="44704"/>
                    </a:cubicBezTo>
                    <a:cubicBezTo>
                      <a:pt x="234634" y="48328"/>
                      <a:pt x="233909" y="52195"/>
                      <a:pt x="233909" y="56544"/>
                    </a:cubicBezTo>
                    <a:cubicBezTo>
                      <a:pt x="233909" y="66210"/>
                      <a:pt x="236084" y="73459"/>
                      <a:pt x="240675" y="78292"/>
                    </a:cubicBezTo>
                    <a:cubicBezTo>
                      <a:pt x="245025" y="83125"/>
                      <a:pt x="251791" y="85783"/>
                      <a:pt x="260490" y="85783"/>
                    </a:cubicBezTo>
                    <a:cubicBezTo>
                      <a:pt x="265081" y="85783"/>
                      <a:pt x="268947" y="84816"/>
                      <a:pt x="272572" y="83125"/>
                    </a:cubicBezTo>
                    <a:cubicBezTo>
                      <a:pt x="275955" y="81192"/>
                      <a:pt x="279338" y="78534"/>
                      <a:pt x="282238" y="75151"/>
                    </a:cubicBezTo>
                    <a:lnTo>
                      <a:pt x="278371" y="71043"/>
                    </a:lnTo>
                    <a:cubicBezTo>
                      <a:pt x="274747" y="74426"/>
                      <a:pt x="271605" y="76359"/>
                      <a:pt x="268947" y="77567"/>
                    </a:cubicBezTo>
                    <a:cubicBezTo>
                      <a:pt x="266289" y="78534"/>
                      <a:pt x="263631" y="79017"/>
                      <a:pt x="261215" y="79017"/>
                    </a:cubicBezTo>
                    <a:cubicBezTo>
                      <a:pt x="255657" y="79017"/>
                      <a:pt x="251549" y="77325"/>
                      <a:pt x="248649" y="73701"/>
                    </a:cubicBezTo>
                    <a:cubicBezTo>
                      <a:pt x="245750" y="70076"/>
                      <a:pt x="244300" y="65002"/>
                      <a:pt x="244058" y="58477"/>
                    </a:cubicBezTo>
                    <a:lnTo>
                      <a:pt x="281029" y="58477"/>
                    </a:lnTo>
                    <a:close/>
                    <a:moveTo>
                      <a:pt x="183648" y="28997"/>
                    </a:moveTo>
                    <a:lnTo>
                      <a:pt x="172774" y="28997"/>
                    </a:lnTo>
                    <a:lnTo>
                      <a:pt x="195247" y="85300"/>
                    </a:lnTo>
                    <a:lnTo>
                      <a:pt x="203221" y="85300"/>
                    </a:lnTo>
                    <a:lnTo>
                      <a:pt x="226418" y="28997"/>
                    </a:lnTo>
                    <a:lnTo>
                      <a:pt x="217236" y="28997"/>
                    </a:lnTo>
                    <a:lnTo>
                      <a:pt x="202496" y="67660"/>
                    </a:lnTo>
                    <a:cubicBezTo>
                      <a:pt x="201046" y="71526"/>
                      <a:pt x="200321" y="74426"/>
                      <a:pt x="200079" y="76359"/>
                    </a:cubicBezTo>
                    <a:cubicBezTo>
                      <a:pt x="199838" y="75392"/>
                      <a:pt x="199596" y="74184"/>
                      <a:pt x="199354" y="72734"/>
                    </a:cubicBezTo>
                    <a:cubicBezTo>
                      <a:pt x="199113" y="71284"/>
                      <a:pt x="198388" y="69351"/>
                      <a:pt x="197663" y="67176"/>
                    </a:cubicBezTo>
                    <a:lnTo>
                      <a:pt x="183648" y="28997"/>
                    </a:lnTo>
                    <a:close/>
                    <a:moveTo>
                      <a:pt x="159000" y="28997"/>
                    </a:moveTo>
                    <a:lnTo>
                      <a:pt x="148851" y="28997"/>
                    </a:lnTo>
                    <a:lnTo>
                      <a:pt x="148851" y="84091"/>
                    </a:lnTo>
                    <a:lnTo>
                      <a:pt x="159000" y="84091"/>
                    </a:lnTo>
                    <a:lnTo>
                      <a:pt x="159000" y="28997"/>
                    </a:lnTo>
                    <a:close/>
                    <a:moveTo>
                      <a:pt x="158517" y="2416"/>
                    </a:moveTo>
                    <a:cubicBezTo>
                      <a:pt x="157309" y="1208"/>
                      <a:pt x="155859" y="483"/>
                      <a:pt x="154167" y="483"/>
                    </a:cubicBezTo>
                    <a:cubicBezTo>
                      <a:pt x="152476" y="483"/>
                      <a:pt x="150784" y="1208"/>
                      <a:pt x="149576" y="2416"/>
                    </a:cubicBezTo>
                    <a:cubicBezTo>
                      <a:pt x="148368" y="3625"/>
                      <a:pt x="147643" y="5316"/>
                      <a:pt x="147643" y="6766"/>
                    </a:cubicBezTo>
                    <a:cubicBezTo>
                      <a:pt x="147643" y="8457"/>
                      <a:pt x="148368" y="9907"/>
                      <a:pt x="149576" y="11116"/>
                    </a:cubicBezTo>
                    <a:cubicBezTo>
                      <a:pt x="150784" y="12324"/>
                      <a:pt x="152476" y="13049"/>
                      <a:pt x="154167" y="13049"/>
                    </a:cubicBezTo>
                    <a:cubicBezTo>
                      <a:pt x="155859" y="13049"/>
                      <a:pt x="157309" y="12324"/>
                      <a:pt x="158517" y="11116"/>
                    </a:cubicBezTo>
                    <a:cubicBezTo>
                      <a:pt x="159725" y="9907"/>
                      <a:pt x="160450" y="8457"/>
                      <a:pt x="160450" y="6766"/>
                    </a:cubicBezTo>
                    <a:cubicBezTo>
                      <a:pt x="160450" y="5074"/>
                      <a:pt x="159725" y="3625"/>
                      <a:pt x="158517" y="2416"/>
                    </a:cubicBezTo>
                    <a:moveTo>
                      <a:pt x="128795" y="84091"/>
                    </a:moveTo>
                    <a:lnTo>
                      <a:pt x="128795" y="49537"/>
                    </a:lnTo>
                    <a:cubicBezTo>
                      <a:pt x="128795" y="46637"/>
                      <a:pt x="128553" y="43737"/>
                      <a:pt x="128312" y="41079"/>
                    </a:cubicBezTo>
                    <a:cubicBezTo>
                      <a:pt x="128070" y="38421"/>
                      <a:pt x="127345" y="36005"/>
                      <a:pt x="126137" y="34071"/>
                    </a:cubicBezTo>
                    <a:cubicBezTo>
                      <a:pt x="124929" y="32138"/>
                      <a:pt x="122996" y="30447"/>
                      <a:pt x="120338" y="29239"/>
                    </a:cubicBezTo>
                    <a:cubicBezTo>
                      <a:pt x="117680" y="28030"/>
                      <a:pt x="114297" y="27306"/>
                      <a:pt x="109705" y="27306"/>
                    </a:cubicBezTo>
                    <a:cubicBezTo>
                      <a:pt x="106806" y="27306"/>
                      <a:pt x="104389" y="27789"/>
                      <a:pt x="102214" y="28514"/>
                    </a:cubicBezTo>
                    <a:cubicBezTo>
                      <a:pt x="100040" y="29480"/>
                      <a:pt x="98348" y="30447"/>
                      <a:pt x="96898" y="31655"/>
                    </a:cubicBezTo>
                    <a:cubicBezTo>
                      <a:pt x="95449" y="32863"/>
                      <a:pt x="94240" y="34071"/>
                      <a:pt x="93274" y="35280"/>
                    </a:cubicBezTo>
                    <a:cubicBezTo>
                      <a:pt x="92307" y="36488"/>
                      <a:pt x="91824" y="37213"/>
                      <a:pt x="91341" y="37938"/>
                    </a:cubicBezTo>
                    <a:lnTo>
                      <a:pt x="90132" y="28514"/>
                    </a:lnTo>
                    <a:lnTo>
                      <a:pt x="80708" y="29480"/>
                    </a:lnTo>
                    <a:cubicBezTo>
                      <a:pt x="80708" y="29964"/>
                      <a:pt x="80950" y="30689"/>
                      <a:pt x="80950" y="31655"/>
                    </a:cubicBezTo>
                    <a:cubicBezTo>
                      <a:pt x="81192" y="32622"/>
                      <a:pt x="81192" y="33830"/>
                      <a:pt x="81433" y="35280"/>
                    </a:cubicBezTo>
                    <a:cubicBezTo>
                      <a:pt x="81675" y="36730"/>
                      <a:pt x="81675" y="37938"/>
                      <a:pt x="81675" y="39388"/>
                    </a:cubicBezTo>
                    <a:cubicBezTo>
                      <a:pt x="81675" y="40837"/>
                      <a:pt x="81917" y="42046"/>
                      <a:pt x="81917" y="43496"/>
                    </a:cubicBezTo>
                    <a:lnTo>
                      <a:pt x="81917" y="84333"/>
                    </a:lnTo>
                    <a:lnTo>
                      <a:pt x="91824" y="84333"/>
                    </a:lnTo>
                    <a:lnTo>
                      <a:pt x="91824" y="53403"/>
                    </a:lnTo>
                    <a:cubicBezTo>
                      <a:pt x="91824" y="50986"/>
                      <a:pt x="92307" y="48570"/>
                      <a:pt x="93032" y="46154"/>
                    </a:cubicBezTo>
                    <a:cubicBezTo>
                      <a:pt x="93757" y="43979"/>
                      <a:pt x="94965" y="41804"/>
                      <a:pt x="96415" y="40354"/>
                    </a:cubicBezTo>
                    <a:cubicBezTo>
                      <a:pt x="97865" y="38663"/>
                      <a:pt x="99556" y="37454"/>
                      <a:pt x="101248" y="36488"/>
                    </a:cubicBezTo>
                    <a:cubicBezTo>
                      <a:pt x="103181" y="35521"/>
                      <a:pt x="105114" y="35038"/>
                      <a:pt x="107531" y="35038"/>
                    </a:cubicBezTo>
                    <a:cubicBezTo>
                      <a:pt x="109947" y="35038"/>
                      <a:pt x="112122" y="35280"/>
                      <a:pt x="113572" y="36005"/>
                    </a:cubicBezTo>
                    <a:cubicBezTo>
                      <a:pt x="115021" y="36730"/>
                      <a:pt x="116230" y="37454"/>
                      <a:pt x="117196" y="38904"/>
                    </a:cubicBezTo>
                    <a:cubicBezTo>
                      <a:pt x="117921" y="40113"/>
                      <a:pt x="118404" y="41804"/>
                      <a:pt x="118888" y="43496"/>
                    </a:cubicBezTo>
                    <a:cubicBezTo>
                      <a:pt x="119129" y="45429"/>
                      <a:pt x="119371" y="47362"/>
                      <a:pt x="119371" y="49778"/>
                    </a:cubicBezTo>
                    <a:lnTo>
                      <a:pt x="119371" y="84333"/>
                    </a:lnTo>
                    <a:lnTo>
                      <a:pt x="128795" y="84333"/>
                    </a:lnTo>
                    <a:close/>
                    <a:moveTo>
                      <a:pt x="60894" y="5799"/>
                    </a:moveTo>
                    <a:lnTo>
                      <a:pt x="50986" y="5799"/>
                    </a:lnTo>
                    <a:lnTo>
                      <a:pt x="50986" y="54128"/>
                    </a:lnTo>
                    <a:cubicBezTo>
                      <a:pt x="50986" y="59202"/>
                      <a:pt x="50503" y="63552"/>
                      <a:pt x="49295" y="66935"/>
                    </a:cubicBezTo>
                    <a:cubicBezTo>
                      <a:pt x="48328" y="70318"/>
                      <a:pt x="46879" y="72976"/>
                      <a:pt x="44945" y="74667"/>
                    </a:cubicBezTo>
                    <a:cubicBezTo>
                      <a:pt x="43012" y="76600"/>
                      <a:pt x="40837" y="77809"/>
                      <a:pt x="38421" y="78534"/>
                    </a:cubicBezTo>
                    <a:cubicBezTo>
                      <a:pt x="36005" y="79259"/>
                      <a:pt x="33347" y="79500"/>
                      <a:pt x="30447" y="79500"/>
                    </a:cubicBezTo>
                    <a:cubicBezTo>
                      <a:pt x="27547" y="79500"/>
                      <a:pt x="24889" y="79259"/>
                      <a:pt x="22231" y="78534"/>
                    </a:cubicBezTo>
                    <a:cubicBezTo>
                      <a:pt x="19815" y="77809"/>
                      <a:pt x="17640" y="76600"/>
                      <a:pt x="15707" y="74667"/>
                    </a:cubicBezTo>
                    <a:cubicBezTo>
                      <a:pt x="14015" y="72734"/>
                      <a:pt x="12565" y="70076"/>
                      <a:pt x="11357" y="66935"/>
                    </a:cubicBezTo>
                    <a:cubicBezTo>
                      <a:pt x="10391" y="63552"/>
                      <a:pt x="9666" y="59444"/>
                      <a:pt x="9666" y="54128"/>
                    </a:cubicBezTo>
                    <a:lnTo>
                      <a:pt x="9666" y="5799"/>
                    </a:lnTo>
                    <a:lnTo>
                      <a:pt x="0" y="5799"/>
                    </a:lnTo>
                    <a:lnTo>
                      <a:pt x="0" y="54853"/>
                    </a:lnTo>
                    <a:cubicBezTo>
                      <a:pt x="0" y="66451"/>
                      <a:pt x="2658" y="74667"/>
                      <a:pt x="7733" y="79500"/>
                    </a:cubicBezTo>
                    <a:cubicBezTo>
                      <a:pt x="12807" y="84333"/>
                      <a:pt x="20540" y="86749"/>
                      <a:pt x="30689" y="86749"/>
                    </a:cubicBezTo>
                    <a:cubicBezTo>
                      <a:pt x="40837" y="86749"/>
                      <a:pt x="48570" y="84333"/>
                      <a:pt x="53403" y="79500"/>
                    </a:cubicBezTo>
                    <a:cubicBezTo>
                      <a:pt x="58477" y="74667"/>
                      <a:pt x="60894" y="66451"/>
                      <a:pt x="60894" y="54853"/>
                    </a:cubicBezTo>
                    <a:lnTo>
                      <a:pt x="60894" y="5799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44" name="Freihandform: Form 43">
                <a:extLst>
                  <a:ext uri="{FF2B5EF4-FFF2-40B4-BE49-F238E27FC236}">
                    <a16:creationId xmlns:a16="http://schemas.microsoft.com/office/drawing/2014/main" id="{CCA96FB2-00D1-437E-BC9E-014BF2485AA3}"/>
                  </a:ext>
                </a:extLst>
              </p:cNvPr>
              <p:cNvSpPr/>
              <p:nvPr/>
            </p:nvSpPr>
            <p:spPr>
              <a:xfrm>
                <a:off x="11569754" y="1219314"/>
                <a:ext cx="152234" cy="132903"/>
              </a:xfrm>
              <a:custGeom>
                <a:avLst/>
                <a:gdLst>
                  <a:gd name="connsiteX0" fmla="*/ 0 w 152234"/>
                  <a:gd name="connsiteY0" fmla="*/ 134353 h 132902"/>
                  <a:gd name="connsiteX1" fmla="*/ 84816 w 152234"/>
                  <a:gd name="connsiteY1" fmla="*/ 134353 h 132902"/>
                  <a:gd name="connsiteX2" fmla="*/ 152234 w 152234"/>
                  <a:gd name="connsiteY2" fmla="*/ 67176 h 132902"/>
                  <a:gd name="connsiteX3" fmla="*/ 84816 w 152234"/>
                  <a:gd name="connsiteY3" fmla="*/ 0 h 132902"/>
                  <a:gd name="connsiteX4" fmla="*/ 0 w 152234"/>
                  <a:gd name="connsiteY4" fmla="*/ 0 h 132902"/>
                  <a:gd name="connsiteX5" fmla="*/ 0 w 152234"/>
                  <a:gd name="connsiteY5" fmla="*/ 134353 h 1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234" h="132902">
                    <a:moveTo>
                      <a:pt x="0" y="134353"/>
                    </a:moveTo>
                    <a:lnTo>
                      <a:pt x="84816" y="134353"/>
                    </a:lnTo>
                    <a:cubicBezTo>
                      <a:pt x="122029" y="134353"/>
                      <a:pt x="152234" y="104389"/>
                      <a:pt x="152234" y="67176"/>
                    </a:cubicBezTo>
                    <a:cubicBezTo>
                      <a:pt x="152234" y="29964"/>
                      <a:pt x="122029" y="0"/>
                      <a:pt x="84816" y="0"/>
                    </a:cubicBezTo>
                    <a:lnTo>
                      <a:pt x="0" y="0"/>
                    </a:lnTo>
                    <a:lnTo>
                      <a:pt x="0" y="134353"/>
                    </a:lnTo>
                    <a:close/>
                  </a:path>
                </a:pathLst>
              </a:custGeom>
              <a:solidFill>
                <a:srgbClr val="0072BC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</p:grpSp>
      </p:grpSp>
      <p:sp>
        <p:nvSpPr>
          <p:cNvPr id="55" name="Freihandform: Form 44">
            <a:extLst>
              <a:ext uri="{FF2B5EF4-FFF2-40B4-BE49-F238E27FC236}">
                <a16:creationId xmlns:a16="http://schemas.microsoft.com/office/drawing/2014/main" id="{883162FD-5920-459D-B957-31A263988D88}"/>
              </a:ext>
            </a:extLst>
          </p:cNvPr>
          <p:cNvSpPr/>
          <p:nvPr userDrawn="1"/>
        </p:nvSpPr>
        <p:spPr>
          <a:xfrm>
            <a:off x="-4877" y="390926"/>
            <a:ext cx="337406" cy="294925"/>
          </a:xfrm>
          <a:custGeom>
            <a:avLst/>
            <a:gdLst>
              <a:gd name="connsiteX0" fmla="*/ 0 w 152234"/>
              <a:gd name="connsiteY0" fmla="*/ 134353 h 132902"/>
              <a:gd name="connsiteX1" fmla="*/ 84816 w 152234"/>
              <a:gd name="connsiteY1" fmla="*/ 134353 h 132902"/>
              <a:gd name="connsiteX2" fmla="*/ 152234 w 152234"/>
              <a:gd name="connsiteY2" fmla="*/ 67176 h 132902"/>
              <a:gd name="connsiteX3" fmla="*/ 84816 w 152234"/>
              <a:gd name="connsiteY3" fmla="*/ 0 h 132902"/>
              <a:gd name="connsiteX4" fmla="*/ 0 w 152234"/>
              <a:gd name="connsiteY4" fmla="*/ 0 h 132902"/>
              <a:gd name="connsiteX5" fmla="*/ 0 w 152234"/>
              <a:gd name="connsiteY5" fmla="*/ 134353 h 132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234" h="132902">
                <a:moveTo>
                  <a:pt x="0" y="134353"/>
                </a:moveTo>
                <a:lnTo>
                  <a:pt x="84816" y="134353"/>
                </a:lnTo>
                <a:cubicBezTo>
                  <a:pt x="122029" y="134353"/>
                  <a:pt x="152234" y="104389"/>
                  <a:pt x="152234" y="67176"/>
                </a:cubicBezTo>
                <a:cubicBezTo>
                  <a:pt x="152234" y="29964"/>
                  <a:pt x="122029" y="0"/>
                  <a:pt x="84816" y="0"/>
                </a:cubicBezTo>
                <a:lnTo>
                  <a:pt x="0" y="0"/>
                </a:lnTo>
                <a:lnTo>
                  <a:pt x="0" y="13435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402" cap="flat">
            <a:noFill/>
            <a:prstDash val="solid"/>
            <a:miter/>
          </a:ln>
        </p:spPr>
        <p:txBody>
          <a:bodyPr rtlCol="0" anchor="ctr"/>
          <a:lstStyle/>
          <a:p>
            <a:endParaRPr lang="de-DE" sz="1351"/>
          </a:p>
        </p:txBody>
      </p:sp>
      <p:sp>
        <p:nvSpPr>
          <p:cNvPr id="60" name="bk object 18">
            <a:extLst>
              <a:ext uri="{FF2B5EF4-FFF2-40B4-BE49-F238E27FC236}">
                <a16:creationId xmlns:a16="http://schemas.microsoft.com/office/drawing/2014/main" id="{76098270-8824-46AE-A5C5-CD99A62A1C4C}"/>
              </a:ext>
            </a:extLst>
          </p:cNvPr>
          <p:cNvSpPr/>
          <p:nvPr userDrawn="1"/>
        </p:nvSpPr>
        <p:spPr>
          <a:xfrm>
            <a:off x="480061" y="4945380"/>
            <a:ext cx="8663939" cy="198120"/>
          </a:xfrm>
          <a:custGeom>
            <a:avLst/>
            <a:gdLst/>
            <a:ahLst/>
            <a:cxnLst/>
            <a:rect l="l" t="t" r="r" b="b"/>
            <a:pathLst>
              <a:path w="9144000" h="198120">
                <a:moveTo>
                  <a:pt x="0" y="197993"/>
                </a:moveTo>
                <a:lnTo>
                  <a:pt x="9144000" y="197993"/>
                </a:lnTo>
                <a:lnTo>
                  <a:pt x="9144000" y="0"/>
                </a:lnTo>
                <a:lnTo>
                  <a:pt x="0" y="0"/>
                </a:lnTo>
                <a:lnTo>
                  <a:pt x="0" y="19799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Holder 3">
            <a:extLst>
              <a:ext uri="{FF2B5EF4-FFF2-40B4-BE49-F238E27FC236}">
                <a16:creationId xmlns:a16="http://schemas.microsoft.com/office/drawing/2014/main" id="{3299EB9C-AF93-46B9-874F-99C450B3EDD6}"/>
              </a:ext>
            </a:extLst>
          </p:cNvPr>
          <p:cNvSpPr txBox="1">
            <a:spLocks/>
          </p:cNvSpPr>
          <p:nvPr userDrawn="1"/>
        </p:nvSpPr>
        <p:spPr>
          <a:xfrm>
            <a:off x="8071009" y="4960621"/>
            <a:ext cx="825903" cy="182879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de-DE"/>
            </a:defPPr>
            <a:lvl1pPr marL="0" algn="l" defTabSz="686074" rtl="0" eaLnBrk="1" latinLnBrk="0" hangingPunct="1">
              <a:defRPr sz="1000" b="1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34303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6074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9111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2149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5186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223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1260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429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5"/>
              </a:spcBef>
            </a:pPr>
            <a:r>
              <a:rPr lang="de-DE" b="1" spc="10" dirty="0" smtClean="0"/>
              <a:t>ulb.hhu.de</a:t>
            </a:r>
            <a:endParaRPr lang="de-DE" b="1" spc="10" dirty="0"/>
          </a:p>
        </p:txBody>
      </p:sp>
      <p:sp>
        <p:nvSpPr>
          <p:cNvPr id="62" name="Holder 3">
            <a:extLst>
              <a:ext uri="{FF2B5EF4-FFF2-40B4-BE49-F238E27FC236}">
                <a16:creationId xmlns:a16="http://schemas.microsoft.com/office/drawing/2014/main" id="{3299EB9C-AF93-46B9-874F-99C450B3EDD6}"/>
              </a:ext>
            </a:extLst>
          </p:cNvPr>
          <p:cNvSpPr txBox="1">
            <a:spLocks/>
          </p:cNvSpPr>
          <p:nvPr userDrawn="1"/>
        </p:nvSpPr>
        <p:spPr>
          <a:xfrm>
            <a:off x="717758" y="4945380"/>
            <a:ext cx="5276642" cy="182879"/>
          </a:xfrm>
          <a:prstGeom prst="rect">
            <a:avLst/>
          </a:prstGeom>
        </p:spPr>
        <p:txBody>
          <a:bodyPr wrap="none" lIns="0" tIns="0" rIns="0" bIns="0" anchor="ctr"/>
          <a:lstStyle>
            <a:defPPr>
              <a:defRPr lang="de-DE"/>
            </a:defPPr>
            <a:lvl1pPr marL="0" algn="l" defTabSz="686074" rtl="0" eaLnBrk="1" latinLnBrk="0" hangingPunct="1">
              <a:defRPr sz="1000" b="1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34303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6074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9111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2149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5186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223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1260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429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686074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b="0" spc="10" dirty="0" smtClean="0">
                <a:solidFill>
                  <a:schemeClr val="bg1"/>
                </a:solidFill>
              </a:rPr>
              <a:t>Vortragstitel </a:t>
            </a:r>
            <a:r>
              <a:rPr lang="de-DE" sz="1000" b="0" dirty="0" smtClean="0">
                <a:solidFill>
                  <a:schemeClr val="bg1"/>
                </a:solidFill>
              </a:rPr>
              <a:t>ǀ</a:t>
            </a:r>
            <a:r>
              <a:rPr lang="de-DE" sz="1000" b="0" spc="10" baseline="0" dirty="0">
                <a:solidFill>
                  <a:schemeClr val="bg1"/>
                </a:solidFill>
              </a:rPr>
              <a:t> </a:t>
            </a:r>
            <a:r>
              <a:rPr lang="de-DE" sz="1000" b="0" spc="10" baseline="0" dirty="0" smtClean="0">
                <a:solidFill>
                  <a:schemeClr val="bg1"/>
                </a:solidFill>
              </a:rPr>
              <a:t>Vortragende*r </a:t>
            </a:r>
            <a:r>
              <a:rPr lang="de-DE" sz="1000" b="0" dirty="0" smtClean="0">
                <a:solidFill>
                  <a:schemeClr val="bg1"/>
                </a:solidFill>
              </a:rPr>
              <a:t>ǀ Vortragsdatum</a:t>
            </a:r>
            <a:endParaRPr lang="de-DE" sz="1000" b="0" i="0" kern="1200" dirty="0" smtClean="0">
              <a:solidFill>
                <a:schemeClr val="bg1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65" name="bk object 18">
            <a:extLst>
              <a:ext uri="{FF2B5EF4-FFF2-40B4-BE49-F238E27FC236}">
                <a16:creationId xmlns:a16="http://schemas.microsoft.com/office/drawing/2014/main" id="{43762DC1-C2FD-42CE-AFEB-715EE62A1F3D}"/>
              </a:ext>
            </a:extLst>
          </p:cNvPr>
          <p:cNvSpPr/>
          <p:nvPr userDrawn="1"/>
        </p:nvSpPr>
        <p:spPr>
          <a:xfrm>
            <a:off x="-4877" y="4945380"/>
            <a:ext cx="403794" cy="198120"/>
          </a:xfrm>
          <a:custGeom>
            <a:avLst/>
            <a:gdLst/>
            <a:ahLst/>
            <a:cxnLst/>
            <a:rect l="l" t="t" r="r" b="b"/>
            <a:pathLst>
              <a:path w="9144000" h="198120">
                <a:moveTo>
                  <a:pt x="0" y="197993"/>
                </a:moveTo>
                <a:lnTo>
                  <a:pt x="9144000" y="197993"/>
                </a:lnTo>
                <a:lnTo>
                  <a:pt x="9144000" y="0"/>
                </a:lnTo>
                <a:lnTo>
                  <a:pt x="0" y="0"/>
                </a:lnTo>
                <a:lnTo>
                  <a:pt x="0" y="19799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87583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714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bg1">
              <a:lumMod val="50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bk object 18">
            <a:extLst>
              <a:ext uri="{FF2B5EF4-FFF2-40B4-BE49-F238E27FC236}">
                <a16:creationId xmlns:a16="http://schemas.microsoft.com/office/drawing/2014/main" id="{76098270-8824-46AE-A5C5-CD99A62A1C4C}"/>
              </a:ext>
            </a:extLst>
          </p:cNvPr>
          <p:cNvSpPr/>
          <p:nvPr userDrawn="1"/>
        </p:nvSpPr>
        <p:spPr>
          <a:xfrm>
            <a:off x="480061" y="4945380"/>
            <a:ext cx="8663939" cy="198120"/>
          </a:xfrm>
          <a:custGeom>
            <a:avLst/>
            <a:gdLst/>
            <a:ahLst/>
            <a:cxnLst/>
            <a:rect l="l" t="t" r="r" b="b"/>
            <a:pathLst>
              <a:path w="9144000" h="198120">
                <a:moveTo>
                  <a:pt x="0" y="197993"/>
                </a:moveTo>
                <a:lnTo>
                  <a:pt x="9144000" y="197993"/>
                </a:lnTo>
                <a:lnTo>
                  <a:pt x="9144000" y="0"/>
                </a:lnTo>
                <a:lnTo>
                  <a:pt x="0" y="0"/>
                </a:lnTo>
                <a:lnTo>
                  <a:pt x="0" y="19799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afik 9">
            <a:extLst>
              <a:ext uri="{FF2B5EF4-FFF2-40B4-BE49-F238E27FC236}">
                <a16:creationId xmlns:a16="http://schemas.microsoft.com/office/drawing/2014/main" id="{A240364D-AE4D-440E-88A8-B05FF302FB9D}"/>
              </a:ext>
            </a:extLst>
          </p:cNvPr>
          <p:cNvGrpSpPr/>
          <p:nvPr userDrawn="1"/>
        </p:nvGrpSpPr>
        <p:grpSpPr>
          <a:xfrm>
            <a:off x="7741437" y="394294"/>
            <a:ext cx="1049330" cy="621121"/>
            <a:chOff x="10321916" y="525077"/>
            <a:chExt cx="1399106" cy="827140"/>
          </a:xfrm>
          <a:solidFill>
            <a:schemeClr val="accent1"/>
          </a:solidFill>
        </p:grpSpPr>
        <p:grpSp>
          <p:nvGrpSpPr>
            <p:cNvPr id="20" name="Grafik 9">
              <a:extLst>
                <a:ext uri="{FF2B5EF4-FFF2-40B4-BE49-F238E27FC236}">
                  <a16:creationId xmlns:a16="http://schemas.microsoft.com/office/drawing/2014/main" id="{A240364D-AE4D-440E-88A8-B05FF302FB9D}"/>
                </a:ext>
              </a:extLst>
            </p:cNvPr>
            <p:cNvGrpSpPr/>
            <p:nvPr/>
          </p:nvGrpSpPr>
          <p:grpSpPr>
            <a:xfrm>
              <a:off x="10321916" y="525077"/>
              <a:ext cx="1179212" cy="575107"/>
              <a:chOff x="10321916" y="525077"/>
              <a:chExt cx="1179212" cy="575107"/>
            </a:xfrm>
            <a:solidFill>
              <a:schemeClr val="accent1"/>
            </a:solidFill>
          </p:grpSpPr>
          <p:sp>
            <p:nvSpPr>
              <p:cNvPr id="39" name="Freihandform: Form 20">
                <a:extLst>
                  <a:ext uri="{FF2B5EF4-FFF2-40B4-BE49-F238E27FC236}">
                    <a16:creationId xmlns:a16="http://schemas.microsoft.com/office/drawing/2014/main" id="{C5CA81CC-0A8C-4F0A-898F-756081956301}"/>
                  </a:ext>
                </a:extLst>
              </p:cNvPr>
              <p:cNvSpPr/>
              <p:nvPr/>
            </p:nvSpPr>
            <p:spPr>
              <a:xfrm>
                <a:off x="11143981" y="639857"/>
                <a:ext cx="357630" cy="357630"/>
              </a:xfrm>
              <a:custGeom>
                <a:avLst/>
                <a:gdLst>
                  <a:gd name="connsiteX0" fmla="*/ 358113 w 357629"/>
                  <a:gd name="connsiteY0" fmla="*/ 0 h 357629"/>
                  <a:gd name="connsiteX1" fmla="*/ 358113 w 357629"/>
                  <a:gd name="connsiteY1" fmla="*/ 179540 h 357629"/>
                  <a:gd name="connsiteX2" fmla="*/ 179057 w 357629"/>
                  <a:gd name="connsiteY2" fmla="*/ 359080 h 357629"/>
                  <a:gd name="connsiteX3" fmla="*/ 0 w 357629"/>
                  <a:gd name="connsiteY3" fmla="*/ 179540 h 357629"/>
                  <a:gd name="connsiteX4" fmla="*/ 0 w 357629"/>
                  <a:gd name="connsiteY4" fmla="*/ 0 h 357629"/>
                  <a:gd name="connsiteX5" fmla="*/ 90857 w 357629"/>
                  <a:gd name="connsiteY5" fmla="*/ 0 h 357629"/>
                  <a:gd name="connsiteX6" fmla="*/ 90857 w 357629"/>
                  <a:gd name="connsiteY6" fmla="*/ 171807 h 357629"/>
                  <a:gd name="connsiteX7" fmla="*/ 179057 w 357629"/>
                  <a:gd name="connsiteY7" fmla="*/ 265323 h 357629"/>
                  <a:gd name="connsiteX8" fmla="*/ 267256 w 357629"/>
                  <a:gd name="connsiteY8" fmla="*/ 171807 h 357629"/>
                  <a:gd name="connsiteX9" fmla="*/ 267256 w 357629"/>
                  <a:gd name="connsiteY9" fmla="*/ 0 h 357629"/>
                  <a:gd name="connsiteX10" fmla="*/ 358113 w 357629"/>
                  <a:gd name="connsiteY10" fmla="*/ 0 h 357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7629" h="357629">
                    <a:moveTo>
                      <a:pt x="358113" y="0"/>
                    </a:moveTo>
                    <a:lnTo>
                      <a:pt x="358113" y="179540"/>
                    </a:lnTo>
                    <a:cubicBezTo>
                      <a:pt x="358113" y="286587"/>
                      <a:pt x="277888" y="359080"/>
                      <a:pt x="179057" y="359080"/>
                    </a:cubicBezTo>
                    <a:cubicBezTo>
                      <a:pt x="80225" y="359080"/>
                      <a:pt x="0" y="286587"/>
                      <a:pt x="0" y="179540"/>
                    </a:cubicBezTo>
                    <a:cubicBezTo>
                      <a:pt x="0" y="164075"/>
                      <a:pt x="0" y="0"/>
                      <a:pt x="0" y="0"/>
                    </a:cubicBezTo>
                    <a:lnTo>
                      <a:pt x="90857" y="0"/>
                    </a:lnTo>
                    <a:cubicBezTo>
                      <a:pt x="90857" y="32622"/>
                      <a:pt x="90857" y="165041"/>
                      <a:pt x="90857" y="171807"/>
                    </a:cubicBezTo>
                    <a:cubicBezTo>
                      <a:pt x="90857" y="227385"/>
                      <a:pt x="130487" y="265323"/>
                      <a:pt x="179057" y="265323"/>
                    </a:cubicBezTo>
                    <a:cubicBezTo>
                      <a:pt x="227868" y="265323"/>
                      <a:pt x="267256" y="227385"/>
                      <a:pt x="267256" y="171807"/>
                    </a:cubicBezTo>
                    <a:lnTo>
                      <a:pt x="267256" y="0"/>
                    </a:lnTo>
                    <a:lnTo>
                      <a:pt x="358113" y="0"/>
                    </a:lnTo>
                    <a:close/>
                  </a:path>
                </a:pathLst>
              </a:custGeom>
              <a:solidFill>
                <a:srgbClr val="0072BC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40" name="Freihandform: Form 21">
                <a:extLst>
                  <a:ext uri="{FF2B5EF4-FFF2-40B4-BE49-F238E27FC236}">
                    <a16:creationId xmlns:a16="http://schemas.microsoft.com/office/drawing/2014/main" id="{1076D363-C034-4E14-9F45-AC0FCE1EDB18}"/>
                  </a:ext>
                </a:extLst>
              </p:cNvPr>
              <p:cNvSpPr/>
              <p:nvPr/>
            </p:nvSpPr>
            <p:spPr>
              <a:xfrm>
                <a:off x="10321916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rgbClr val="0072BC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41" name="Freihandform: Form 22">
                <a:extLst>
                  <a:ext uri="{FF2B5EF4-FFF2-40B4-BE49-F238E27FC236}">
                    <a16:creationId xmlns:a16="http://schemas.microsoft.com/office/drawing/2014/main" id="{594D7886-9B36-4085-8FC4-E5D73FFB04FF}"/>
                  </a:ext>
                </a:extLst>
              </p:cNvPr>
              <p:cNvSpPr/>
              <p:nvPr/>
            </p:nvSpPr>
            <p:spPr>
              <a:xfrm>
                <a:off x="10734399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rgbClr val="0072BC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42" name="Freihandform: Form 23">
                <a:extLst>
                  <a:ext uri="{FF2B5EF4-FFF2-40B4-BE49-F238E27FC236}">
                    <a16:creationId xmlns:a16="http://schemas.microsoft.com/office/drawing/2014/main" id="{34A71752-C6CB-41A1-9ED4-535445E5CA2A}"/>
                  </a:ext>
                </a:extLst>
              </p:cNvPr>
              <p:cNvSpPr/>
              <p:nvPr/>
            </p:nvSpPr>
            <p:spPr>
              <a:xfrm>
                <a:off x="104640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43" name="Freihandform: Form 24">
                <a:extLst>
                  <a:ext uri="{FF2B5EF4-FFF2-40B4-BE49-F238E27FC236}">
                    <a16:creationId xmlns:a16="http://schemas.microsoft.com/office/drawing/2014/main" id="{0B449204-D2C5-46C7-9446-78CB3AE33C0F}"/>
                  </a:ext>
                </a:extLst>
              </p:cNvPr>
              <p:cNvSpPr/>
              <p:nvPr/>
            </p:nvSpPr>
            <p:spPr>
              <a:xfrm>
                <a:off x="10610678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44" name="Freihandform: Form 25">
                <a:extLst>
                  <a:ext uri="{FF2B5EF4-FFF2-40B4-BE49-F238E27FC236}">
                    <a16:creationId xmlns:a16="http://schemas.microsoft.com/office/drawing/2014/main" id="{836500CA-7AFD-48CA-B6D3-0D77161C68BC}"/>
                  </a:ext>
                </a:extLst>
              </p:cNvPr>
              <p:cNvSpPr/>
              <p:nvPr/>
            </p:nvSpPr>
            <p:spPr>
              <a:xfrm>
                <a:off x="109497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324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</p:grpSp>
        <p:sp>
          <p:nvSpPr>
            <p:cNvPr id="21" name="Freihandform: Form 26">
              <a:extLst>
                <a:ext uri="{FF2B5EF4-FFF2-40B4-BE49-F238E27FC236}">
                  <a16:creationId xmlns:a16="http://schemas.microsoft.com/office/drawing/2014/main" id="{17016B36-B092-4AFD-B601-383B7784BFBF}"/>
                </a:ext>
              </a:extLst>
            </p:cNvPr>
            <p:cNvSpPr/>
            <p:nvPr/>
          </p:nvSpPr>
          <p:spPr>
            <a:xfrm>
              <a:off x="10322158" y="1089069"/>
              <a:ext cx="57994" cy="77325"/>
            </a:xfrm>
            <a:custGeom>
              <a:avLst/>
              <a:gdLst>
                <a:gd name="connsiteX0" fmla="*/ 49053 w 57994"/>
                <a:gd name="connsiteY0" fmla="*/ 0 h 77325"/>
                <a:gd name="connsiteX1" fmla="*/ 49053 w 57994"/>
                <a:gd name="connsiteY1" fmla="*/ 34071 h 77325"/>
                <a:gd name="connsiteX2" fmla="*/ 10149 w 57994"/>
                <a:gd name="connsiteY2" fmla="*/ 34071 h 77325"/>
                <a:gd name="connsiteX3" fmla="*/ 10149 w 57994"/>
                <a:gd name="connsiteY3" fmla="*/ 0 h 77325"/>
                <a:gd name="connsiteX4" fmla="*/ 0 w 57994"/>
                <a:gd name="connsiteY4" fmla="*/ 0 h 77325"/>
                <a:gd name="connsiteX5" fmla="*/ 0 w 57994"/>
                <a:gd name="connsiteY5" fmla="*/ 78292 h 77325"/>
                <a:gd name="connsiteX6" fmla="*/ 10149 w 57994"/>
                <a:gd name="connsiteY6" fmla="*/ 78292 h 77325"/>
                <a:gd name="connsiteX7" fmla="*/ 10149 w 57994"/>
                <a:gd name="connsiteY7" fmla="*/ 40837 h 77325"/>
                <a:gd name="connsiteX8" fmla="*/ 49053 w 57994"/>
                <a:gd name="connsiteY8" fmla="*/ 40837 h 77325"/>
                <a:gd name="connsiteX9" fmla="*/ 49053 w 57994"/>
                <a:gd name="connsiteY9" fmla="*/ 78292 h 77325"/>
                <a:gd name="connsiteX10" fmla="*/ 58961 w 57994"/>
                <a:gd name="connsiteY10" fmla="*/ 78292 h 77325"/>
                <a:gd name="connsiteX11" fmla="*/ 58961 w 57994"/>
                <a:gd name="connsiteY11" fmla="*/ 0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49053" y="0"/>
                  </a:moveTo>
                  <a:lnTo>
                    <a:pt x="49053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lnTo>
                    <a:pt x="10149" y="78292"/>
                  </a:lnTo>
                  <a:lnTo>
                    <a:pt x="10149" y="40837"/>
                  </a:lnTo>
                  <a:lnTo>
                    <a:pt x="49053" y="40837"/>
                  </a:lnTo>
                  <a:lnTo>
                    <a:pt x="49053" y="78292"/>
                  </a:lnTo>
                  <a:lnTo>
                    <a:pt x="58961" y="78292"/>
                  </a:lnTo>
                  <a:lnTo>
                    <a:pt x="58961" y="0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sp>
          <p:nvSpPr>
            <p:cNvPr id="22" name="Freihandform: Form 27">
              <a:extLst>
                <a:ext uri="{FF2B5EF4-FFF2-40B4-BE49-F238E27FC236}">
                  <a16:creationId xmlns:a16="http://schemas.microsoft.com/office/drawing/2014/main" id="{D1A46A87-4807-4767-B647-E3EC036BC92A}"/>
                </a:ext>
              </a:extLst>
            </p:cNvPr>
            <p:cNvSpPr/>
            <p:nvPr/>
          </p:nvSpPr>
          <p:spPr>
            <a:xfrm>
              <a:off x="10399483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6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9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6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10149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sp>
          <p:nvSpPr>
            <p:cNvPr id="23" name="Freihandform: Form 28">
              <a:extLst>
                <a:ext uri="{FF2B5EF4-FFF2-40B4-BE49-F238E27FC236}">
                  <a16:creationId xmlns:a16="http://schemas.microsoft.com/office/drawing/2014/main" id="{59FDC7EA-9A66-40BA-AEEF-50B9422FB283}"/>
                </a:ext>
              </a:extLst>
            </p:cNvPr>
            <p:cNvSpPr/>
            <p:nvPr/>
          </p:nvSpPr>
          <p:spPr>
            <a:xfrm>
              <a:off x="104654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grpSp>
          <p:nvGrpSpPr>
            <p:cNvPr id="24" name="Grafik 9">
              <a:extLst>
                <a:ext uri="{FF2B5EF4-FFF2-40B4-BE49-F238E27FC236}">
                  <a16:creationId xmlns:a16="http://schemas.microsoft.com/office/drawing/2014/main" id="{A240364D-AE4D-440E-88A8-B05FF302FB9D}"/>
                </a:ext>
              </a:extLst>
            </p:cNvPr>
            <p:cNvGrpSpPr/>
            <p:nvPr/>
          </p:nvGrpSpPr>
          <p:grpSpPr>
            <a:xfrm>
              <a:off x="10496140" y="1110575"/>
              <a:ext cx="101490" cy="55578"/>
              <a:chOff x="10496140" y="1110575"/>
              <a:chExt cx="101490" cy="55578"/>
            </a:xfrm>
            <a:solidFill>
              <a:srgbClr val="000000"/>
            </a:solidFill>
          </p:grpSpPr>
          <p:sp>
            <p:nvSpPr>
              <p:cNvPr id="37" name="Freihandform: Form 30">
                <a:extLst>
                  <a:ext uri="{FF2B5EF4-FFF2-40B4-BE49-F238E27FC236}">
                    <a16:creationId xmlns:a16="http://schemas.microsoft.com/office/drawing/2014/main" id="{EDC61321-1CDD-47FE-82F4-EC44AE05670E}"/>
                  </a:ext>
                </a:extLst>
              </p:cNvPr>
              <p:cNvSpPr/>
              <p:nvPr/>
            </p:nvSpPr>
            <p:spPr>
              <a:xfrm>
                <a:off x="104961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38" name="Freihandform: Form 31">
                <a:extLst>
                  <a:ext uri="{FF2B5EF4-FFF2-40B4-BE49-F238E27FC236}">
                    <a16:creationId xmlns:a16="http://schemas.microsoft.com/office/drawing/2014/main" id="{88F89A53-4AB3-4A93-B3CB-37874A98D1FD}"/>
                  </a:ext>
                </a:extLst>
              </p:cNvPr>
              <p:cNvSpPr/>
              <p:nvPr/>
            </p:nvSpPr>
            <p:spPr>
              <a:xfrm>
                <a:off x="10562833" y="1110816"/>
                <a:ext cx="33830" cy="55578"/>
              </a:xfrm>
              <a:custGeom>
                <a:avLst/>
                <a:gdLst>
                  <a:gd name="connsiteX0" fmla="*/ 1208 w 33829"/>
                  <a:gd name="connsiteY0" fmla="*/ 56544 h 55577"/>
                  <a:gd name="connsiteX1" fmla="*/ 10632 w 33829"/>
                  <a:gd name="connsiteY1" fmla="*/ 56544 h 55577"/>
                  <a:gd name="connsiteX2" fmla="*/ 10632 w 33829"/>
                  <a:gd name="connsiteY2" fmla="*/ 29964 h 55577"/>
                  <a:gd name="connsiteX3" fmla="*/ 10874 w 33829"/>
                  <a:gd name="connsiteY3" fmla="*/ 24406 h 55577"/>
                  <a:gd name="connsiteX4" fmla="*/ 11599 w 33829"/>
                  <a:gd name="connsiteY4" fmla="*/ 19090 h 55577"/>
                  <a:gd name="connsiteX5" fmla="*/ 15707 w 33829"/>
                  <a:gd name="connsiteY5" fmla="*/ 10391 h 55577"/>
                  <a:gd name="connsiteX6" fmla="*/ 21748 w 33829"/>
                  <a:gd name="connsiteY6" fmla="*/ 7008 h 55577"/>
                  <a:gd name="connsiteX7" fmla="*/ 27789 w 33829"/>
                  <a:gd name="connsiteY7" fmla="*/ 13049 h 55577"/>
                  <a:gd name="connsiteX8" fmla="*/ 36005 w 33829"/>
                  <a:gd name="connsiteY8" fmla="*/ 10149 h 55577"/>
                  <a:gd name="connsiteX9" fmla="*/ 34796 w 33829"/>
                  <a:gd name="connsiteY9" fmla="*/ 5316 h 55577"/>
                  <a:gd name="connsiteX10" fmla="*/ 32380 w 33829"/>
                  <a:gd name="connsiteY10" fmla="*/ 2175 h 55577"/>
                  <a:gd name="connsiteX11" fmla="*/ 28997 w 33829"/>
                  <a:gd name="connsiteY11" fmla="*/ 483 h 55577"/>
                  <a:gd name="connsiteX12" fmla="*/ 25614 w 33829"/>
                  <a:gd name="connsiteY12" fmla="*/ 0 h 55577"/>
                  <a:gd name="connsiteX13" fmla="*/ 16915 w 33829"/>
                  <a:gd name="connsiteY13" fmla="*/ 2658 h 55577"/>
                  <a:gd name="connsiteX14" fmla="*/ 10632 w 33829"/>
                  <a:gd name="connsiteY14" fmla="*/ 10149 h 55577"/>
                  <a:gd name="connsiteX15" fmla="*/ 9424 w 33829"/>
                  <a:gd name="connsiteY15" fmla="*/ 483 h 55577"/>
                  <a:gd name="connsiteX16" fmla="*/ 0 w 33829"/>
                  <a:gd name="connsiteY16" fmla="*/ 1450 h 55577"/>
                  <a:gd name="connsiteX17" fmla="*/ 242 w 33829"/>
                  <a:gd name="connsiteY17" fmla="*/ 3625 h 55577"/>
                  <a:gd name="connsiteX18" fmla="*/ 725 w 33829"/>
                  <a:gd name="connsiteY18" fmla="*/ 7249 h 55577"/>
                  <a:gd name="connsiteX19" fmla="*/ 967 w 33829"/>
                  <a:gd name="connsiteY19" fmla="*/ 11357 h 55577"/>
                  <a:gd name="connsiteX20" fmla="*/ 1208 w 33829"/>
                  <a:gd name="connsiteY20" fmla="*/ 15465 h 55577"/>
                  <a:gd name="connsiteX21" fmla="*/ 1208 w 33829"/>
                  <a:gd name="connsiteY21" fmla="*/ 56544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829" h="55577">
                    <a:moveTo>
                      <a:pt x="1208" y="56544"/>
                    </a:moveTo>
                    <a:lnTo>
                      <a:pt x="10632" y="56544"/>
                    </a:lnTo>
                    <a:lnTo>
                      <a:pt x="10632" y="29964"/>
                    </a:lnTo>
                    <a:cubicBezTo>
                      <a:pt x="10632" y="28030"/>
                      <a:pt x="10632" y="26339"/>
                      <a:pt x="10874" y="24406"/>
                    </a:cubicBezTo>
                    <a:cubicBezTo>
                      <a:pt x="11116" y="22473"/>
                      <a:pt x="11357" y="20781"/>
                      <a:pt x="11599" y="19090"/>
                    </a:cubicBezTo>
                    <a:cubicBezTo>
                      <a:pt x="12565" y="15707"/>
                      <a:pt x="13774" y="12807"/>
                      <a:pt x="15707" y="10391"/>
                    </a:cubicBezTo>
                    <a:cubicBezTo>
                      <a:pt x="17398" y="7974"/>
                      <a:pt x="19573" y="7008"/>
                      <a:pt x="21748" y="7008"/>
                    </a:cubicBezTo>
                    <a:cubicBezTo>
                      <a:pt x="25614" y="7008"/>
                      <a:pt x="27547" y="8941"/>
                      <a:pt x="27789" y="13049"/>
                    </a:cubicBezTo>
                    <a:lnTo>
                      <a:pt x="36005" y="10149"/>
                    </a:lnTo>
                    <a:cubicBezTo>
                      <a:pt x="36005" y="8216"/>
                      <a:pt x="35521" y="6766"/>
                      <a:pt x="34796" y="5316"/>
                    </a:cubicBezTo>
                    <a:cubicBezTo>
                      <a:pt x="34072" y="3866"/>
                      <a:pt x="33347" y="2900"/>
                      <a:pt x="32380" y="2175"/>
                    </a:cubicBezTo>
                    <a:cubicBezTo>
                      <a:pt x="31413" y="1450"/>
                      <a:pt x="30205" y="725"/>
                      <a:pt x="28997" y="483"/>
                    </a:cubicBezTo>
                    <a:cubicBezTo>
                      <a:pt x="27789" y="0"/>
                      <a:pt x="26581" y="0"/>
                      <a:pt x="25614" y="0"/>
                    </a:cubicBezTo>
                    <a:cubicBezTo>
                      <a:pt x="22231" y="0"/>
                      <a:pt x="19573" y="967"/>
                      <a:pt x="16915" y="2658"/>
                    </a:cubicBezTo>
                    <a:cubicBezTo>
                      <a:pt x="14499" y="4591"/>
                      <a:pt x="12324" y="7008"/>
                      <a:pt x="10632" y="10149"/>
                    </a:cubicBezTo>
                    <a:lnTo>
                      <a:pt x="9424" y="483"/>
                    </a:lnTo>
                    <a:lnTo>
                      <a:pt x="0" y="1450"/>
                    </a:lnTo>
                    <a:cubicBezTo>
                      <a:pt x="0" y="1933"/>
                      <a:pt x="242" y="2658"/>
                      <a:pt x="242" y="3625"/>
                    </a:cubicBezTo>
                    <a:cubicBezTo>
                      <a:pt x="483" y="4591"/>
                      <a:pt x="483" y="5799"/>
                      <a:pt x="725" y="7249"/>
                    </a:cubicBezTo>
                    <a:cubicBezTo>
                      <a:pt x="967" y="8699"/>
                      <a:pt x="967" y="9907"/>
                      <a:pt x="967" y="11357"/>
                    </a:cubicBezTo>
                    <a:cubicBezTo>
                      <a:pt x="967" y="12807"/>
                      <a:pt x="1208" y="14015"/>
                      <a:pt x="1208" y="15465"/>
                    </a:cubicBezTo>
                    <a:lnTo>
                      <a:pt x="1208" y="56544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</p:grpSp>
        <p:sp>
          <p:nvSpPr>
            <p:cNvPr id="25" name="Freihandform: Form 32">
              <a:extLst>
                <a:ext uri="{FF2B5EF4-FFF2-40B4-BE49-F238E27FC236}">
                  <a16:creationId xmlns:a16="http://schemas.microsoft.com/office/drawing/2014/main" id="{58E0EDC8-E74F-4551-8BD2-939CC38E7C32}"/>
                </a:ext>
              </a:extLst>
            </p:cNvPr>
            <p:cNvSpPr/>
            <p:nvPr/>
          </p:nvSpPr>
          <p:spPr>
            <a:xfrm>
              <a:off x="10612128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grpSp>
          <p:nvGrpSpPr>
            <p:cNvPr id="26" name="Grafik 9">
              <a:extLst>
                <a:ext uri="{FF2B5EF4-FFF2-40B4-BE49-F238E27FC236}">
                  <a16:creationId xmlns:a16="http://schemas.microsoft.com/office/drawing/2014/main" id="{A240364D-AE4D-440E-88A8-B05FF302FB9D}"/>
                </a:ext>
              </a:extLst>
            </p:cNvPr>
            <p:cNvGrpSpPr/>
            <p:nvPr/>
          </p:nvGrpSpPr>
          <p:grpSpPr>
            <a:xfrm>
              <a:off x="10639675" y="1081336"/>
              <a:ext cx="106322" cy="86991"/>
              <a:chOff x="10639675" y="1081336"/>
              <a:chExt cx="106322" cy="86991"/>
            </a:xfrm>
            <a:solidFill>
              <a:srgbClr val="000000"/>
            </a:solidFill>
          </p:grpSpPr>
          <p:sp>
            <p:nvSpPr>
              <p:cNvPr id="35" name="Freihandform: Form 34">
                <a:extLst>
                  <a:ext uri="{FF2B5EF4-FFF2-40B4-BE49-F238E27FC236}">
                    <a16:creationId xmlns:a16="http://schemas.microsoft.com/office/drawing/2014/main" id="{9D8C1F22-3E98-4749-B684-AA127651774A}"/>
                  </a:ext>
                </a:extLst>
              </p:cNvPr>
              <p:cNvSpPr/>
              <p:nvPr/>
            </p:nvSpPr>
            <p:spPr>
              <a:xfrm>
                <a:off x="10639675" y="1110575"/>
                <a:ext cx="45912" cy="57994"/>
              </a:xfrm>
              <a:custGeom>
                <a:avLst/>
                <a:gdLst>
                  <a:gd name="connsiteX0" fmla="*/ 41804 w 45911"/>
                  <a:gd name="connsiteY0" fmla="*/ 44462 h 57994"/>
                  <a:gd name="connsiteX1" fmla="*/ 33830 w 45911"/>
                  <a:gd name="connsiteY1" fmla="*/ 50261 h 57994"/>
                  <a:gd name="connsiteX2" fmla="*/ 26581 w 45911"/>
                  <a:gd name="connsiteY2" fmla="*/ 51711 h 57994"/>
                  <a:gd name="connsiteX3" fmla="*/ 18848 w 45911"/>
                  <a:gd name="connsiteY3" fmla="*/ 50020 h 57994"/>
                  <a:gd name="connsiteX4" fmla="*/ 13774 w 45911"/>
                  <a:gd name="connsiteY4" fmla="*/ 45187 h 57994"/>
                  <a:gd name="connsiteX5" fmla="*/ 11116 w 45911"/>
                  <a:gd name="connsiteY5" fmla="*/ 38179 h 57994"/>
                  <a:gd name="connsiteX6" fmla="*/ 10391 w 45911"/>
                  <a:gd name="connsiteY6" fmla="*/ 30205 h 57994"/>
                  <a:gd name="connsiteX7" fmla="*/ 11357 w 45911"/>
                  <a:gd name="connsiteY7" fmla="*/ 21748 h 57994"/>
                  <a:gd name="connsiteX8" fmla="*/ 14257 w 45911"/>
                  <a:gd name="connsiteY8" fmla="*/ 14015 h 57994"/>
                  <a:gd name="connsiteX9" fmla="*/ 19331 w 45911"/>
                  <a:gd name="connsiteY9" fmla="*/ 8457 h 57994"/>
                  <a:gd name="connsiteX10" fmla="*/ 26822 w 45911"/>
                  <a:gd name="connsiteY10" fmla="*/ 6283 h 57994"/>
                  <a:gd name="connsiteX11" fmla="*/ 34555 w 45911"/>
                  <a:gd name="connsiteY11" fmla="*/ 7733 h 57994"/>
                  <a:gd name="connsiteX12" fmla="*/ 39629 w 45911"/>
                  <a:gd name="connsiteY12" fmla="*/ 11599 h 57994"/>
                  <a:gd name="connsiteX13" fmla="*/ 44462 w 45911"/>
                  <a:gd name="connsiteY13" fmla="*/ 4350 h 57994"/>
                  <a:gd name="connsiteX14" fmla="*/ 36488 w 45911"/>
                  <a:gd name="connsiteY14" fmla="*/ 967 h 57994"/>
                  <a:gd name="connsiteX15" fmla="*/ 28030 w 45911"/>
                  <a:gd name="connsiteY15" fmla="*/ 0 h 57994"/>
                  <a:gd name="connsiteX16" fmla="*/ 16432 w 45911"/>
                  <a:gd name="connsiteY16" fmla="*/ 2175 h 57994"/>
                  <a:gd name="connsiteX17" fmla="*/ 7491 w 45911"/>
                  <a:gd name="connsiteY17" fmla="*/ 8216 h 57994"/>
                  <a:gd name="connsiteX18" fmla="*/ 1933 w 45911"/>
                  <a:gd name="connsiteY18" fmla="*/ 17640 h 57994"/>
                  <a:gd name="connsiteX19" fmla="*/ 0 w 45911"/>
                  <a:gd name="connsiteY19" fmla="*/ 29722 h 57994"/>
                  <a:gd name="connsiteX20" fmla="*/ 7008 w 45911"/>
                  <a:gd name="connsiteY20" fmla="*/ 50986 h 57994"/>
                  <a:gd name="connsiteX21" fmla="*/ 26581 w 45911"/>
                  <a:gd name="connsiteY21" fmla="*/ 58236 h 57994"/>
                  <a:gd name="connsiteX22" fmla="*/ 31172 w 45911"/>
                  <a:gd name="connsiteY22" fmla="*/ 57752 h 57994"/>
                  <a:gd name="connsiteX23" fmla="*/ 36246 w 45911"/>
                  <a:gd name="connsiteY23" fmla="*/ 56303 h 57994"/>
                  <a:gd name="connsiteX24" fmla="*/ 41321 w 45911"/>
                  <a:gd name="connsiteY24" fmla="*/ 53403 h 57994"/>
                  <a:gd name="connsiteX25" fmla="*/ 46154 w 45911"/>
                  <a:gd name="connsiteY25" fmla="*/ 48328 h 57994"/>
                  <a:gd name="connsiteX26" fmla="*/ 41804 w 45911"/>
                  <a:gd name="connsiteY26" fmla="*/ 44462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5911" h="57994">
                    <a:moveTo>
                      <a:pt x="41804" y="44462"/>
                    </a:moveTo>
                    <a:cubicBezTo>
                      <a:pt x="38663" y="47362"/>
                      <a:pt x="36005" y="49295"/>
                      <a:pt x="33830" y="50261"/>
                    </a:cubicBezTo>
                    <a:cubicBezTo>
                      <a:pt x="31655" y="51228"/>
                      <a:pt x="28997" y="51711"/>
                      <a:pt x="26581" y="51711"/>
                    </a:cubicBezTo>
                    <a:cubicBezTo>
                      <a:pt x="23439" y="51711"/>
                      <a:pt x="21023" y="51228"/>
                      <a:pt x="18848" y="50020"/>
                    </a:cubicBezTo>
                    <a:cubicBezTo>
                      <a:pt x="16673" y="48812"/>
                      <a:pt x="15223" y="47362"/>
                      <a:pt x="13774" y="45187"/>
                    </a:cubicBezTo>
                    <a:cubicBezTo>
                      <a:pt x="12565" y="43254"/>
                      <a:pt x="11599" y="40837"/>
                      <a:pt x="11116" y="38179"/>
                    </a:cubicBezTo>
                    <a:cubicBezTo>
                      <a:pt x="10632" y="35521"/>
                      <a:pt x="10391" y="32863"/>
                      <a:pt x="10391" y="30205"/>
                    </a:cubicBezTo>
                    <a:cubicBezTo>
                      <a:pt x="10391" y="27547"/>
                      <a:pt x="10632" y="24647"/>
                      <a:pt x="11357" y="21748"/>
                    </a:cubicBezTo>
                    <a:cubicBezTo>
                      <a:pt x="12082" y="18848"/>
                      <a:pt x="13049" y="16432"/>
                      <a:pt x="14257" y="14015"/>
                    </a:cubicBezTo>
                    <a:cubicBezTo>
                      <a:pt x="15707" y="11599"/>
                      <a:pt x="17398" y="9907"/>
                      <a:pt x="19331" y="8457"/>
                    </a:cubicBezTo>
                    <a:cubicBezTo>
                      <a:pt x="21506" y="7008"/>
                      <a:pt x="23923" y="6283"/>
                      <a:pt x="26822" y="6283"/>
                    </a:cubicBezTo>
                    <a:cubicBezTo>
                      <a:pt x="29964" y="6283"/>
                      <a:pt x="32622" y="6766"/>
                      <a:pt x="34555" y="7733"/>
                    </a:cubicBezTo>
                    <a:cubicBezTo>
                      <a:pt x="36488" y="8699"/>
                      <a:pt x="38179" y="9907"/>
                      <a:pt x="39629" y="11599"/>
                    </a:cubicBezTo>
                    <a:lnTo>
                      <a:pt x="44462" y="4350"/>
                    </a:lnTo>
                    <a:cubicBezTo>
                      <a:pt x="42046" y="2658"/>
                      <a:pt x="39388" y="1450"/>
                      <a:pt x="36488" y="967"/>
                    </a:cubicBezTo>
                    <a:cubicBezTo>
                      <a:pt x="33588" y="483"/>
                      <a:pt x="30689" y="0"/>
                      <a:pt x="28030" y="0"/>
                    </a:cubicBezTo>
                    <a:cubicBezTo>
                      <a:pt x="23681" y="0"/>
                      <a:pt x="19815" y="725"/>
                      <a:pt x="16432" y="2175"/>
                    </a:cubicBezTo>
                    <a:cubicBezTo>
                      <a:pt x="13049" y="3625"/>
                      <a:pt x="9907" y="5799"/>
                      <a:pt x="7491" y="8216"/>
                    </a:cubicBezTo>
                    <a:cubicBezTo>
                      <a:pt x="5074" y="10874"/>
                      <a:pt x="3141" y="14015"/>
                      <a:pt x="1933" y="17640"/>
                    </a:cubicBezTo>
                    <a:cubicBezTo>
                      <a:pt x="725" y="21264"/>
                      <a:pt x="0" y="25372"/>
                      <a:pt x="0" y="29722"/>
                    </a:cubicBezTo>
                    <a:cubicBezTo>
                      <a:pt x="0" y="39146"/>
                      <a:pt x="2416" y="46154"/>
                      <a:pt x="7008" y="50986"/>
                    </a:cubicBezTo>
                    <a:cubicBezTo>
                      <a:pt x="11599" y="55819"/>
                      <a:pt x="18123" y="58236"/>
                      <a:pt x="26581" y="58236"/>
                    </a:cubicBezTo>
                    <a:cubicBezTo>
                      <a:pt x="28030" y="58236"/>
                      <a:pt x="29480" y="57994"/>
                      <a:pt x="31172" y="57752"/>
                    </a:cubicBezTo>
                    <a:cubicBezTo>
                      <a:pt x="32863" y="57511"/>
                      <a:pt x="34555" y="57027"/>
                      <a:pt x="36246" y="56303"/>
                    </a:cubicBezTo>
                    <a:cubicBezTo>
                      <a:pt x="37938" y="55578"/>
                      <a:pt x="39629" y="54611"/>
                      <a:pt x="41321" y="53403"/>
                    </a:cubicBezTo>
                    <a:cubicBezTo>
                      <a:pt x="43012" y="52195"/>
                      <a:pt x="44462" y="50503"/>
                      <a:pt x="46154" y="48328"/>
                    </a:cubicBezTo>
                    <a:lnTo>
                      <a:pt x="41804" y="44462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36" name="Freihandform: Form 35">
                <a:extLst>
                  <a:ext uri="{FF2B5EF4-FFF2-40B4-BE49-F238E27FC236}">
                    <a16:creationId xmlns:a16="http://schemas.microsoft.com/office/drawing/2014/main" id="{1C3B0773-417D-4813-BD67-9BC2D01A3929}"/>
                  </a:ext>
                </a:extLst>
              </p:cNvPr>
              <p:cNvSpPr/>
              <p:nvPr/>
            </p:nvSpPr>
            <p:spPr>
              <a:xfrm>
                <a:off x="10699360" y="1081336"/>
                <a:ext cx="45912" cy="84575"/>
              </a:xfrm>
              <a:custGeom>
                <a:avLst/>
                <a:gdLst>
                  <a:gd name="connsiteX0" fmla="*/ 9907 w 45911"/>
                  <a:gd name="connsiteY0" fmla="*/ 0 h 84574"/>
                  <a:gd name="connsiteX1" fmla="*/ 0 w 45911"/>
                  <a:gd name="connsiteY1" fmla="*/ 0 h 84574"/>
                  <a:gd name="connsiteX2" fmla="*/ 0 w 45911"/>
                  <a:gd name="connsiteY2" fmla="*/ 86266 h 84574"/>
                  <a:gd name="connsiteX3" fmla="*/ 9907 w 45911"/>
                  <a:gd name="connsiteY3" fmla="*/ 86266 h 84574"/>
                  <a:gd name="connsiteX4" fmla="*/ 9907 w 45911"/>
                  <a:gd name="connsiteY4" fmla="*/ 55094 h 84574"/>
                  <a:gd name="connsiteX5" fmla="*/ 11116 w 45911"/>
                  <a:gd name="connsiteY5" fmla="*/ 47845 h 84574"/>
                  <a:gd name="connsiteX6" fmla="*/ 14499 w 45911"/>
                  <a:gd name="connsiteY6" fmla="*/ 42046 h 84574"/>
                  <a:gd name="connsiteX7" fmla="*/ 19331 w 45911"/>
                  <a:gd name="connsiteY7" fmla="*/ 38179 h 84574"/>
                  <a:gd name="connsiteX8" fmla="*/ 25614 w 45911"/>
                  <a:gd name="connsiteY8" fmla="*/ 36730 h 84574"/>
                  <a:gd name="connsiteX9" fmla="*/ 31655 w 45911"/>
                  <a:gd name="connsiteY9" fmla="*/ 37696 h 84574"/>
                  <a:gd name="connsiteX10" fmla="*/ 35280 w 45911"/>
                  <a:gd name="connsiteY10" fmla="*/ 40596 h 84574"/>
                  <a:gd name="connsiteX11" fmla="*/ 36971 w 45911"/>
                  <a:gd name="connsiteY11" fmla="*/ 45187 h 84574"/>
                  <a:gd name="connsiteX12" fmla="*/ 37454 w 45911"/>
                  <a:gd name="connsiteY12" fmla="*/ 51470 h 84574"/>
                  <a:gd name="connsiteX13" fmla="*/ 37454 w 45911"/>
                  <a:gd name="connsiteY13" fmla="*/ 86024 h 84574"/>
                  <a:gd name="connsiteX14" fmla="*/ 47362 w 45911"/>
                  <a:gd name="connsiteY14" fmla="*/ 86024 h 84574"/>
                  <a:gd name="connsiteX15" fmla="*/ 47362 w 45911"/>
                  <a:gd name="connsiteY15" fmla="*/ 51470 h 84574"/>
                  <a:gd name="connsiteX16" fmla="*/ 46879 w 45911"/>
                  <a:gd name="connsiteY16" fmla="*/ 43012 h 84574"/>
                  <a:gd name="connsiteX17" fmla="*/ 44704 w 45911"/>
                  <a:gd name="connsiteY17" fmla="*/ 36005 h 84574"/>
                  <a:gd name="connsiteX18" fmla="*/ 38904 w 45911"/>
                  <a:gd name="connsiteY18" fmla="*/ 31172 h 84574"/>
                  <a:gd name="connsiteX19" fmla="*/ 28272 w 45911"/>
                  <a:gd name="connsiteY19" fmla="*/ 29239 h 84574"/>
                  <a:gd name="connsiteX20" fmla="*/ 20781 w 45911"/>
                  <a:gd name="connsiteY20" fmla="*/ 30447 h 84574"/>
                  <a:gd name="connsiteX21" fmla="*/ 15465 w 45911"/>
                  <a:gd name="connsiteY21" fmla="*/ 33347 h 84574"/>
                  <a:gd name="connsiteX22" fmla="*/ 12082 w 45911"/>
                  <a:gd name="connsiteY22" fmla="*/ 36730 h 84574"/>
                  <a:gd name="connsiteX23" fmla="*/ 10149 w 45911"/>
                  <a:gd name="connsiteY23" fmla="*/ 39388 h 84574"/>
                  <a:gd name="connsiteX24" fmla="*/ 10149 w 45911"/>
                  <a:gd name="connsiteY24" fmla="*/ 0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5911" h="84574">
                    <a:moveTo>
                      <a:pt x="9907" y="0"/>
                    </a:moveTo>
                    <a:lnTo>
                      <a:pt x="0" y="0"/>
                    </a:lnTo>
                    <a:lnTo>
                      <a:pt x="0" y="86266"/>
                    </a:lnTo>
                    <a:lnTo>
                      <a:pt x="9907" y="86266"/>
                    </a:lnTo>
                    <a:lnTo>
                      <a:pt x="9907" y="55094"/>
                    </a:lnTo>
                    <a:cubicBezTo>
                      <a:pt x="9907" y="52678"/>
                      <a:pt x="10391" y="50261"/>
                      <a:pt x="11116" y="47845"/>
                    </a:cubicBezTo>
                    <a:cubicBezTo>
                      <a:pt x="11840" y="45670"/>
                      <a:pt x="13049" y="43737"/>
                      <a:pt x="14499" y="42046"/>
                    </a:cubicBezTo>
                    <a:cubicBezTo>
                      <a:pt x="15948" y="40354"/>
                      <a:pt x="17640" y="39146"/>
                      <a:pt x="19331" y="38179"/>
                    </a:cubicBezTo>
                    <a:cubicBezTo>
                      <a:pt x="21264" y="37213"/>
                      <a:pt x="23198" y="36730"/>
                      <a:pt x="25614" y="36730"/>
                    </a:cubicBezTo>
                    <a:cubicBezTo>
                      <a:pt x="28030" y="36730"/>
                      <a:pt x="30205" y="36971"/>
                      <a:pt x="31655" y="37696"/>
                    </a:cubicBezTo>
                    <a:cubicBezTo>
                      <a:pt x="33105" y="38421"/>
                      <a:pt x="34313" y="39146"/>
                      <a:pt x="35280" y="40596"/>
                    </a:cubicBezTo>
                    <a:cubicBezTo>
                      <a:pt x="36246" y="42046"/>
                      <a:pt x="36488" y="43496"/>
                      <a:pt x="36971" y="45187"/>
                    </a:cubicBezTo>
                    <a:cubicBezTo>
                      <a:pt x="37213" y="47120"/>
                      <a:pt x="37454" y="49053"/>
                      <a:pt x="37454" y="51470"/>
                    </a:cubicBezTo>
                    <a:lnTo>
                      <a:pt x="37454" y="86024"/>
                    </a:lnTo>
                    <a:lnTo>
                      <a:pt x="47362" y="86024"/>
                    </a:lnTo>
                    <a:lnTo>
                      <a:pt x="47362" y="51470"/>
                    </a:lnTo>
                    <a:cubicBezTo>
                      <a:pt x="47362" y="48570"/>
                      <a:pt x="47120" y="45670"/>
                      <a:pt x="46879" y="43012"/>
                    </a:cubicBezTo>
                    <a:cubicBezTo>
                      <a:pt x="46637" y="40354"/>
                      <a:pt x="45912" y="37938"/>
                      <a:pt x="44704" y="36005"/>
                    </a:cubicBezTo>
                    <a:cubicBezTo>
                      <a:pt x="43496" y="34071"/>
                      <a:pt x="41562" y="32380"/>
                      <a:pt x="38904" y="31172"/>
                    </a:cubicBezTo>
                    <a:cubicBezTo>
                      <a:pt x="36246" y="29964"/>
                      <a:pt x="32863" y="29239"/>
                      <a:pt x="28272" y="29239"/>
                    </a:cubicBezTo>
                    <a:cubicBezTo>
                      <a:pt x="25372" y="29239"/>
                      <a:pt x="22956" y="29722"/>
                      <a:pt x="20781" y="30447"/>
                    </a:cubicBezTo>
                    <a:cubicBezTo>
                      <a:pt x="18606" y="31172"/>
                      <a:pt x="16915" y="32380"/>
                      <a:pt x="15465" y="33347"/>
                    </a:cubicBezTo>
                    <a:cubicBezTo>
                      <a:pt x="14015" y="34555"/>
                      <a:pt x="12807" y="35521"/>
                      <a:pt x="12082" y="36730"/>
                    </a:cubicBezTo>
                    <a:cubicBezTo>
                      <a:pt x="11116" y="37938"/>
                      <a:pt x="10632" y="38663"/>
                      <a:pt x="10149" y="39388"/>
                    </a:cubicBezTo>
                    <a:lnTo>
                      <a:pt x="101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</p:grpSp>
        <p:sp>
          <p:nvSpPr>
            <p:cNvPr id="27" name="Freihandform: Form 36">
              <a:extLst>
                <a:ext uri="{FF2B5EF4-FFF2-40B4-BE49-F238E27FC236}">
                  <a16:creationId xmlns:a16="http://schemas.microsoft.com/office/drawing/2014/main" id="{1B5CEBB8-8410-4826-A2E1-C3C323E13940}"/>
                </a:ext>
              </a:extLst>
            </p:cNvPr>
            <p:cNvSpPr/>
            <p:nvPr/>
          </p:nvSpPr>
          <p:spPr>
            <a:xfrm>
              <a:off x="10808824" y="1089069"/>
              <a:ext cx="57994" cy="77325"/>
            </a:xfrm>
            <a:custGeom>
              <a:avLst/>
              <a:gdLst>
                <a:gd name="connsiteX0" fmla="*/ 10149 w 57994"/>
                <a:gd name="connsiteY0" fmla="*/ 78292 h 77325"/>
                <a:gd name="connsiteX1" fmla="*/ 10149 w 57994"/>
                <a:gd name="connsiteY1" fmla="*/ 40837 h 77325"/>
                <a:gd name="connsiteX2" fmla="*/ 48812 w 57994"/>
                <a:gd name="connsiteY2" fmla="*/ 40837 h 77325"/>
                <a:gd name="connsiteX3" fmla="*/ 48812 w 57994"/>
                <a:gd name="connsiteY3" fmla="*/ 78292 h 77325"/>
                <a:gd name="connsiteX4" fmla="*/ 58961 w 57994"/>
                <a:gd name="connsiteY4" fmla="*/ 78292 h 77325"/>
                <a:gd name="connsiteX5" fmla="*/ 58961 w 57994"/>
                <a:gd name="connsiteY5" fmla="*/ 0 h 77325"/>
                <a:gd name="connsiteX6" fmla="*/ 48812 w 57994"/>
                <a:gd name="connsiteY6" fmla="*/ 0 h 77325"/>
                <a:gd name="connsiteX7" fmla="*/ 48812 w 57994"/>
                <a:gd name="connsiteY7" fmla="*/ 34071 h 77325"/>
                <a:gd name="connsiteX8" fmla="*/ 10149 w 57994"/>
                <a:gd name="connsiteY8" fmla="*/ 34071 h 77325"/>
                <a:gd name="connsiteX9" fmla="*/ 10149 w 57994"/>
                <a:gd name="connsiteY9" fmla="*/ 0 h 77325"/>
                <a:gd name="connsiteX10" fmla="*/ 0 w 57994"/>
                <a:gd name="connsiteY10" fmla="*/ 0 h 77325"/>
                <a:gd name="connsiteX11" fmla="*/ 0 w 57994"/>
                <a:gd name="connsiteY11" fmla="*/ 78292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10149" y="78292"/>
                  </a:moveTo>
                  <a:lnTo>
                    <a:pt x="10149" y="40837"/>
                  </a:lnTo>
                  <a:lnTo>
                    <a:pt x="48812" y="40837"/>
                  </a:lnTo>
                  <a:lnTo>
                    <a:pt x="48812" y="78292"/>
                  </a:lnTo>
                  <a:lnTo>
                    <a:pt x="58961" y="78292"/>
                  </a:lnTo>
                  <a:lnTo>
                    <a:pt x="58961" y="0"/>
                  </a:lnTo>
                  <a:lnTo>
                    <a:pt x="48812" y="0"/>
                  </a:lnTo>
                  <a:lnTo>
                    <a:pt x="48812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sp>
          <p:nvSpPr>
            <p:cNvPr id="28" name="Freihandform: Form 37">
              <a:extLst>
                <a:ext uri="{FF2B5EF4-FFF2-40B4-BE49-F238E27FC236}">
                  <a16:creationId xmlns:a16="http://schemas.microsoft.com/office/drawing/2014/main" id="{C2141CF3-1E59-49AE-B4F4-71225DE8DBD6}"/>
                </a:ext>
              </a:extLst>
            </p:cNvPr>
            <p:cNvSpPr/>
            <p:nvPr/>
          </p:nvSpPr>
          <p:spPr>
            <a:xfrm>
              <a:off x="10886391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5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8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5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9907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sp>
          <p:nvSpPr>
            <p:cNvPr id="29" name="Freihandform: Form 38">
              <a:extLst>
                <a:ext uri="{FF2B5EF4-FFF2-40B4-BE49-F238E27FC236}">
                  <a16:creationId xmlns:a16="http://schemas.microsoft.com/office/drawing/2014/main" id="{77A4FE29-4562-4C15-8839-87F3DA744A7B}"/>
                </a:ext>
              </a:extLst>
            </p:cNvPr>
            <p:cNvSpPr/>
            <p:nvPr/>
          </p:nvSpPr>
          <p:spPr>
            <a:xfrm>
              <a:off x="109511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grpSp>
          <p:nvGrpSpPr>
            <p:cNvPr id="30" name="Grafik 9">
              <a:extLst>
                <a:ext uri="{FF2B5EF4-FFF2-40B4-BE49-F238E27FC236}">
                  <a16:creationId xmlns:a16="http://schemas.microsoft.com/office/drawing/2014/main" id="{A240364D-AE4D-440E-88A8-B05FF302FB9D}"/>
                </a:ext>
              </a:extLst>
            </p:cNvPr>
            <p:cNvGrpSpPr/>
            <p:nvPr/>
          </p:nvGrpSpPr>
          <p:grpSpPr>
            <a:xfrm>
              <a:off x="10321916" y="1110575"/>
              <a:ext cx="1399106" cy="241642"/>
              <a:chOff x="10321916" y="1110575"/>
              <a:chExt cx="1399106" cy="241642"/>
            </a:xfrm>
            <a:solidFill>
              <a:schemeClr val="accent1"/>
            </a:solidFill>
          </p:grpSpPr>
          <p:sp>
            <p:nvSpPr>
              <p:cNvPr id="31" name="Freihandform: Form 40">
                <a:extLst>
                  <a:ext uri="{FF2B5EF4-FFF2-40B4-BE49-F238E27FC236}">
                    <a16:creationId xmlns:a16="http://schemas.microsoft.com/office/drawing/2014/main" id="{499DC055-1C0A-47CE-BA62-2B92DDA092AF}"/>
                  </a:ext>
                </a:extLst>
              </p:cNvPr>
              <p:cNvSpPr/>
              <p:nvPr/>
            </p:nvSpPr>
            <p:spPr>
              <a:xfrm>
                <a:off x="109818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32" name="Freihandform: Form 41">
                <a:extLst>
                  <a:ext uri="{FF2B5EF4-FFF2-40B4-BE49-F238E27FC236}">
                    <a16:creationId xmlns:a16="http://schemas.microsoft.com/office/drawing/2014/main" id="{CFC50087-AE06-4FC3-BF14-DD98E5DF1E54}"/>
                  </a:ext>
                </a:extLst>
              </p:cNvPr>
              <p:cNvSpPr/>
              <p:nvPr/>
            </p:nvSpPr>
            <p:spPr>
              <a:xfrm>
                <a:off x="11046358" y="1110575"/>
                <a:ext cx="48328" cy="57994"/>
              </a:xfrm>
              <a:custGeom>
                <a:avLst/>
                <a:gdLst>
                  <a:gd name="connsiteX0" fmla="*/ 9907 w 48328"/>
                  <a:gd name="connsiteY0" fmla="*/ 24647 h 57994"/>
                  <a:gd name="connsiteX1" fmla="*/ 11599 w 48328"/>
                  <a:gd name="connsiteY1" fmla="*/ 17640 h 57994"/>
                  <a:gd name="connsiteX2" fmla="*/ 14740 w 48328"/>
                  <a:gd name="connsiteY2" fmla="*/ 11840 h 57994"/>
                  <a:gd name="connsiteX3" fmla="*/ 19331 w 48328"/>
                  <a:gd name="connsiteY3" fmla="*/ 7733 h 57994"/>
                  <a:gd name="connsiteX4" fmla="*/ 25372 w 48328"/>
                  <a:gd name="connsiteY4" fmla="*/ 6283 h 57994"/>
                  <a:gd name="connsiteX5" fmla="*/ 33830 w 48328"/>
                  <a:gd name="connsiteY5" fmla="*/ 10874 h 57994"/>
                  <a:gd name="connsiteX6" fmla="*/ 36971 w 48328"/>
                  <a:gd name="connsiteY6" fmla="*/ 22956 h 57994"/>
                  <a:gd name="connsiteX7" fmla="*/ 36971 w 48328"/>
                  <a:gd name="connsiteY7" fmla="*/ 24889 h 57994"/>
                  <a:gd name="connsiteX8" fmla="*/ 9907 w 48328"/>
                  <a:gd name="connsiteY8" fmla="*/ 24889 h 57994"/>
                  <a:gd name="connsiteX9" fmla="*/ 9666 w 48328"/>
                  <a:gd name="connsiteY9" fmla="*/ 30930 h 57994"/>
                  <a:gd name="connsiteX10" fmla="*/ 47120 w 48328"/>
                  <a:gd name="connsiteY10" fmla="*/ 30930 h 57994"/>
                  <a:gd name="connsiteX11" fmla="*/ 47120 w 48328"/>
                  <a:gd name="connsiteY11" fmla="*/ 25372 h 57994"/>
                  <a:gd name="connsiteX12" fmla="*/ 46154 w 48328"/>
                  <a:gd name="connsiteY12" fmla="*/ 16190 h 57994"/>
                  <a:gd name="connsiteX13" fmla="*/ 42529 w 48328"/>
                  <a:gd name="connsiteY13" fmla="*/ 7974 h 57994"/>
                  <a:gd name="connsiteX14" fmla="*/ 35763 w 48328"/>
                  <a:gd name="connsiteY14" fmla="*/ 2175 h 57994"/>
                  <a:gd name="connsiteX15" fmla="*/ 25131 w 48328"/>
                  <a:gd name="connsiteY15" fmla="*/ 0 h 57994"/>
                  <a:gd name="connsiteX16" fmla="*/ 15223 w 48328"/>
                  <a:gd name="connsiteY16" fmla="*/ 2175 h 57994"/>
                  <a:gd name="connsiteX17" fmla="*/ 7249 w 48328"/>
                  <a:gd name="connsiteY17" fmla="*/ 8216 h 57994"/>
                  <a:gd name="connsiteX18" fmla="*/ 1933 w 48328"/>
                  <a:gd name="connsiteY18" fmla="*/ 17398 h 57994"/>
                  <a:gd name="connsiteX19" fmla="*/ 0 w 48328"/>
                  <a:gd name="connsiteY19" fmla="*/ 29239 h 57994"/>
                  <a:gd name="connsiteX20" fmla="*/ 6766 w 48328"/>
                  <a:gd name="connsiteY20" fmla="*/ 50986 h 57994"/>
                  <a:gd name="connsiteX21" fmla="*/ 26581 w 48328"/>
                  <a:gd name="connsiteY21" fmla="*/ 58477 h 57994"/>
                  <a:gd name="connsiteX22" fmla="*/ 38663 w 48328"/>
                  <a:gd name="connsiteY22" fmla="*/ 55819 h 57994"/>
                  <a:gd name="connsiteX23" fmla="*/ 48328 w 48328"/>
                  <a:gd name="connsiteY23" fmla="*/ 47845 h 57994"/>
                  <a:gd name="connsiteX24" fmla="*/ 44462 w 48328"/>
                  <a:gd name="connsiteY24" fmla="*/ 43737 h 57994"/>
                  <a:gd name="connsiteX25" fmla="*/ 35038 w 48328"/>
                  <a:gd name="connsiteY25" fmla="*/ 50261 h 57994"/>
                  <a:gd name="connsiteX26" fmla="*/ 27306 w 48328"/>
                  <a:gd name="connsiteY26" fmla="*/ 51711 h 57994"/>
                  <a:gd name="connsiteX27" fmla="*/ 14740 w 48328"/>
                  <a:gd name="connsiteY27" fmla="*/ 46395 h 57994"/>
                  <a:gd name="connsiteX28" fmla="*/ 9666 w 48328"/>
                  <a:gd name="connsiteY28" fmla="*/ 30930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8328" h="57994">
                    <a:moveTo>
                      <a:pt x="9907" y="24647"/>
                    </a:moveTo>
                    <a:cubicBezTo>
                      <a:pt x="10149" y="22231"/>
                      <a:pt x="10874" y="19815"/>
                      <a:pt x="11599" y="17640"/>
                    </a:cubicBezTo>
                    <a:cubicBezTo>
                      <a:pt x="12324" y="15465"/>
                      <a:pt x="13532" y="13532"/>
                      <a:pt x="14740" y="11840"/>
                    </a:cubicBezTo>
                    <a:cubicBezTo>
                      <a:pt x="15948" y="10149"/>
                      <a:pt x="17640" y="8699"/>
                      <a:pt x="19331" y="7733"/>
                    </a:cubicBezTo>
                    <a:cubicBezTo>
                      <a:pt x="21023" y="6766"/>
                      <a:pt x="23198" y="6283"/>
                      <a:pt x="25372" y="6283"/>
                    </a:cubicBezTo>
                    <a:cubicBezTo>
                      <a:pt x="28755" y="6283"/>
                      <a:pt x="31655" y="7733"/>
                      <a:pt x="33830" y="10874"/>
                    </a:cubicBezTo>
                    <a:cubicBezTo>
                      <a:pt x="36005" y="13774"/>
                      <a:pt x="36971" y="17881"/>
                      <a:pt x="36971" y="22956"/>
                    </a:cubicBezTo>
                    <a:lnTo>
                      <a:pt x="36971" y="24889"/>
                    </a:lnTo>
                    <a:lnTo>
                      <a:pt x="9907" y="24889"/>
                    </a:lnTo>
                    <a:close/>
                    <a:moveTo>
                      <a:pt x="9666" y="30930"/>
                    </a:moveTo>
                    <a:lnTo>
                      <a:pt x="47120" y="30930"/>
                    </a:lnTo>
                    <a:lnTo>
                      <a:pt x="47120" y="25372"/>
                    </a:lnTo>
                    <a:cubicBezTo>
                      <a:pt x="47120" y="22231"/>
                      <a:pt x="46879" y="19090"/>
                      <a:pt x="46154" y="16190"/>
                    </a:cubicBezTo>
                    <a:cubicBezTo>
                      <a:pt x="45429" y="13049"/>
                      <a:pt x="44220" y="10391"/>
                      <a:pt x="42529" y="7974"/>
                    </a:cubicBezTo>
                    <a:cubicBezTo>
                      <a:pt x="40838" y="5558"/>
                      <a:pt x="38663" y="3625"/>
                      <a:pt x="35763" y="2175"/>
                    </a:cubicBezTo>
                    <a:cubicBezTo>
                      <a:pt x="32863" y="725"/>
                      <a:pt x="29480" y="0"/>
                      <a:pt x="25131" y="0"/>
                    </a:cubicBezTo>
                    <a:cubicBezTo>
                      <a:pt x="21506" y="0"/>
                      <a:pt x="18365" y="725"/>
                      <a:pt x="15223" y="2175"/>
                    </a:cubicBezTo>
                    <a:cubicBezTo>
                      <a:pt x="12082" y="3625"/>
                      <a:pt x="9424" y="5558"/>
                      <a:pt x="7249" y="8216"/>
                    </a:cubicBezTo>
                    <a:cubicBezTo>
                      <a:pt x="5074" y="10874"/>
                      <a:pt x="3141" y="13774"/>
                      <a:pt x="1933" y="17398"/>
                    </a:cubicBezTo>
                    <a:cubicBezTo>
                      <a:pt x="725" y="21023"/>
                      <a:pt x="0" y="24889"/>
                      <a:pt x="0" y="29239"/>
                    </a:cubicBezTo>
                    <a:cubicBezTo>
                      <a:pt x="0" y="38904"/>
                      <a:pt x="2175" y="46154"/>
                      <a:pt x="6766" y="50986"/>
                    </a:cubicBezTo>
                    <a:cubicBezTo>
                      <a:pt x="11116" y="55819"/>
                      <a:pt x="17882" y="58477"/>
                      <a:pt x="26581" y="58477"/>
                    </a:cubicBezTo>
                    <a:cubicBezTo>
                      <a:pt x="31172" y="58477"/>
                      <a:pt x="35038" y="57511"/>
                      <a:pt x="38663" y="55819"/>
                    </a:cubicBezTo>
                    <a:cubicBezTo>
                      <a:pt x="42046" y="53886"/>
                      <a:pt x="45429" y="51228"/>
                      <a:pt x="48328" y="47845"/>
                    </a:cubicBezTo>
                    <a:lnTo>
                      <a:pt x="44462" y="43737"/>
                    </a:lnTo>
                    <a:cubicBezTo>
                      <a:pt x="40838" y="47120"/>
                      <a:pt x="37696" y="49053"/>
                      <a:pt x="35038" y="50261"/>
                    </a:cubicBezTo>
                    <a:cubicBezTo>
                      <a:pt x="32380" y="51228"/>
                      <a:pt x="29722" y="51711"/>
                      <a:pt x="27306" y="51711"/>
                    </a:cubicBezTo>
                    <a:cubicBezTo>
                      <a:pt x="21748" y="51711"/>
                      <a:pt x="17640" y="50020"/>
                      <a:pt x="14740" y="46395"/>
                    </a:cubicBezTo>
                    <a:cubicBezTo>
                      <a:pt x="11357" y="42529"/>
                      <a:pt x="9907" y="37454"/>
                      <a:pt x="9666" y="30930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33" name="Freihandform: Form 42">
                <a:extLst>
                  <a:ext uri="{FF2B5EF4-FFF2-40B4-BE49-F238E27FC236}">
                    <a16:creationId xmlns:a16="http://schemas.microsoft.com/office/drawing/2014/main" id="{21874895-4ADB-4607-9955-2800059B66C0}"/>
                  </a:ext>
                </a:extLst>
              </p:cNvPr>
              <p:cNvSpPr/>
              <p:nvPr/>
            </p:nvSpPr>
            <p:spPr>
              <a:xfrm>
                <a:off x="10321916" y="1217139"/>
                <a:ext cx="1179212" cy="84575"/>
              </a:xfrm>
              <a:custGeom>
                <a:avLst/>
                <a:gdLst>
                  <a:gd name="connsiteX0" fmla="*/ 1181145 w 1179211"/>
                  <a:gd name="connsiteY0" fmla="*/ 2658 h 84574"/>
                  <a:gd name="connsiteX1" fmla="*/ 1176071 w 1179211"/>
                  <a:gd name="connsiteY1" fmla="*/ 725 h 84574"/>
                  <a:gd name="connsiteX2" fmla="*/ 1168580 w 1179211"/>
                  <a:gd name="connsiteY2" fmla="*/ 0 h 84574"/>
                  <a:gd name="connsiteX3" fmla="*/ 1158672 w 1179211"/>
                  <a:gd name="connsiteY3" fmla="*/ 1933 h 84574"/>
                  <a:gd name="connsiteX4" fmla="*/ 1151182 w 1179211"/>
                  <a:gd name="connsiteY4" fmla="*/ 8941 h 84574"/>
                  <a:gd name="connsiteX5" fmla="*/ 1148282 w 1179211"/>
                  <a:gd name="connsiteY5" fmla="*/ 16915 h 84574"/>
                  <a:gd name="connsiteX6" fmla="*/ 1147799 w 1179211"/>
                  <a:gd name="connsiteY6" fmla="*/ 25131 h 84574"/>
                  <a:gd name="connsiteX7" fmla="*/ 1147799 w 1179211"/>
                  <a:gd name="connsiteY7" fmla="*/ 29239 h 84574"/>
                  <a:gd name="connsiteX8" fmla="*/ 1137891 w 1179211"/>
                  <a:gd name="connsiteY8" fmla="*/ 29239 h 84574"/>
                  <a:gd name="connsiteX9" fmla="*/ 1137891 w 1179211"/>
                  <a:gd name="connsiteY9" fmla="*/ 35521 h 84574"/>
                  <a:gd name="connsiteX10" fmla="*/ 1147799 w 1179211"/>
                  <a:gd name="connsiteY10" fmla="*/ 35521 h 84574"/>
                  <a:gd name="connsiteX11" fmla="*/ 1147799 w 1179211"/>
                  <a:gd name="connsiteY11" fmla="*/ 84333 h 84574"/>
                  <a:gd name="connsiteX12" fmla="*/ 1157223 w 1179211"/>
                  <a:gd name="connsiteY12" fmla="*/ 84333 h 84574"/>
                  <a:gd name="connsiteX13" fmla="*/ 1157223 w 1179211"/>
                  <a:gd name="connsiteY13" fmla="*/ 35280 h 84574"/>
                  <a:gd name="connsiteX14" fmla="*/ 1172446 w 1179211"/>
                  <a:gd name="connsiteY14" fmla="*/ 35280 h 84574"/>
                  <a:gd name="connsiteX15" fmla="*/ 1172446 w 1179211"/>
                  <a:gd name="connsiteY15" fmla="*/ 28997 h 84574"/>
                  <a:gd name="connsiteX16" fmla="*/ 1157223 w 1179211"/>
                  <a:gd name="connsiteY16" fmla="*/ 28997 h 84574"/>
                  <a:gd name="connsiteX17" fmla="*/ 1157223 w 1179211"/>
                  <a:gd name="connsiteY17" fmla="*/ 25372 h 84574"/>
                  <a:gd name="connsiteX18" fmla="*/ 1157464 w 1179211"/>
                  <a:gd name="connsiteY18" fmla="*/ 18606 h 84574"/>
                  <a:gd name="connsiteX19" fmla="*/ 1158672 w 1179211"/>
                  <a:gd name="connsiteY19" fmla="*/ 12324 h 84574"/>
                  <a:gd name="connsiteX20" fmla="*/ 1161572 w 1179211"/>
                  <a:gd name="connsiteY20" fmla="*/ 7733 h 84574"/>
                  <a:gd name="connsiteX21" fmla="*/ 1167130 w 1179211"/>
                  <a:gd name="connsiteY21" fmla="*/ 5799 h 84574"/>
                  <a:gd name="connsiteX22" fmla="*/ 1173413 w 1179211"/>
                  <a:gd name="connsiteY22" fmla="*/ 7008 h 84574"/>
                  <a:gd name="connsiteX23" fmla="*/ 1177762 w 1179211"/>
                  <a:gd name="connsiteY23" fmla="*/ 9666 h 84574"/>
                  <a:gd name="connsiteX24" fmla="*/ 1181145 w 1179211"/>
                  <a:gd name="connsiteY24" fmla="*/ 2658 h 84574"/>
                  <a:gd name="connsiteX25" fmla="*/ 1092946 w 1179211"/>
                  <a:gd name="connsiteY25" fmla="*/ 84091 h 84574"/>
                  <a:gd name="connsiteX26" fmla="*/ 1102370 w 1179211"/>
                  <a:gd name="connsiteY26" fmla="*/ 84091 h 84574"/>
                  <a:gd name="connsiteX27" fmla="*/ 1102370 w 1179211"/>
                  <a:gd name="connsiteY27" fmla="*/ 57511 h 84574"/>
                  <a:gd name="connsiteX28" fmla="*/ 1102612 w 1179211"/>
                  <a:gd name="connsiteY28" fmla="*/ 51953 h 84574"/>
                  <a:gd name="connsiteX29" fmla="*/ 1103337 w 1179211"/>
                  <a:gd name="connsiteY29" fmla="*/ 46637 h 84574"/>
                  <a:gd name="connsiteX30" fmla="*/ 1107444 w 1179211"/>
                  <a:gd name="connsiteY30" fmla="*/ 37938 h 84574"/>
                  <a:gd name="connsiteX31" fmla="*/ 1113485 w 1179211"/>
                  <a:gd name="connsiteY31" fmla="*/ 34555 h 84574"/>
                  <a:gd name="connsiteX32" fmla="*/ 1119526 w 1179211"/>
                  <a:gd name="connsiteY32" fmla="*/ 40596 h 84574"/>
                  <a:gd name="connsiteX33" fmla="*/ 1127742 w 1179211"/>
                  <a:gd name="connsiteY33" fmla="*/ 37696 h 84574"/>
                  <a:gd name="connsiteX34" fmla="*/ 1126534 w 1179211"/>
                  <a:gd name="connsiteY34" fmla="*/ 32863 h 84574"/>
                  <a:gd name="connsiteX35" fmla="*/ 1124118 w 1179211"/>
                  <a:gd name="connsiteY35" fmla="*/ 29722 h 84574"/>
                  <a:gd name="connsiteX36" fmla="*/ 1120735 w 1179211"/>
                  <a:gd name="connsiteY36" fmla="*/ 28030 h 84574"/>
                  <a:gd name="connsiteX37" fmla="*/ 1117352 w 1179211"/>
                  <a:gd name="connsiteY37" fmla="*/ 27547 h 84574"/>
                  <a:gd name="connsiteX38" fmla="*/ 1108653 w 1179211"/>
                  <a:gd name="connsiteY38" fmla="*/ 30205 h 84574"/>
                  <a:gd name="connsiteX39" fmla="*/ 1102370 w 1179211"/>
                  <a:gd name="connsiteY39" fmla="*/ 37696 h 84574"/>
                  <a:gd name="connsiteX40" fmla="*/ 1101162 w 1179211"/>
                  <a:gd name="connsiteY40" fmla="*/ 28272 h 84574"/>
                  <a:gd name="connsiteX41" fmla="*/ 1091738 w 1179211"/>
                  <a:gd name="connsiteY41" fmla="*/ 29239 h 84574"/>
                  <a:gd name="connsiteX42" fmla="*/ 1091979 w 1179211"/>
                  <a:gd name="connsiteY42" fmla="*/ 31413 h 84574"/>
                  <a:gd name="connsiteX43" fmla="*/ 1092463 w 1179211"/>
                  <a:gd name="connsiteY43" fmla="*/ 35038 h 84574"/>
                  <a:gd name="connsiteX44" fmla="*/ 1092704 w 1179211"/>
                  <a:gd name="connsiteY44" fmla="*/ 39146 h 84574"/>
                  <a:gd name="connsiteX45" fmla="*/ 1092946 w 1179211"/>
                  <a:gd name="connsiteY45" fmla="*/ 43254 h 84574"/>
                  <a:gd name="connsiteX46" fmla="*/ 1092946 w 1179211"/>
                  <a:gd name="connsiteY46" fmla="*/ 84091 h 84574"/>
                  <a:gd name="connsiteX47" fmla="*/ 1062016 w 1179211"/>
                  <a:gd name="connsiteY47" fmla="*/ 72251 h 84574"/>
                  <a:gd name="connsiteX48" fmla="*/ 1049934 w 1179211"/>
                  <a:gd name="connsiteY48" fmla="*/ 78292 h 84574"/>
                  <a:gd name="connsiteX49" fmla="*/ 1037852 w 1179211"/>
                  <a:gd name="connsiteY49" fmla="*/ 72251 h 84574"/>
                  <a:gd name="connsiteX50" fmla="*/ 1033502 w 1179211"/>
                  <a:gd name="connsiteY50" fmla="*/ 55819 h 84574"/>
                  <a:gd name="connsiteX51" fmla="*/ 1037852 w 1179211"/>
                  <a:gd name="connsiteY51" fmla="*/ 39629 h 84574"/>
                  <a:gd name="connsiteX52" fmla="*/ 1050175 w 1179211"/>
                  <a:gd name="connsiteY52" fmla="*/ 33588 h 84574"/>
                  <a:gd name="connsiteX53" fmla="*/ 1062499 w 1179211"/>
                  <a:gd name="connsiteY53" fmla="*/ 39629 h 84574"/>
                  <a:gd name="connsiteX54" fmla="*/ 1066849 w 1179211"/>
                  <a:gd name="connsiteY54" fmla="*/ 55819 h 84574"/>
                  <a:gd name="connsiteX55" fmla="*/ 1062016 w 1179211"/>
                  <a:gd name="connsiteY55" fmla="*/ 72251 h 84574"/>
                  <a:gd name="connsiteX56" fmla="*/ 1075306 w 1179211"/>
                  <a:gd name="connsiteY56" fmla="*/ 44462 h 84574"/>
                  <a:gd name="connsiteX57" fmla="*/ 1070232 w 1179211"/>
                  <a:gd name="connsiteY57" fmla="*/ 35280 h 84574"/>
                  <a:gd name="connsiteX58" fmla="*/ 1061774 w 1179211"/>
                  <a:gd name="connsiteY58" fmla="*/ 29480 h 84574"/>
                  <a:gd name="connsiteX59" fmla="*/ 1050175 w 1179211"/>
                  <a:gd name="connsiteY59" fmla="*/ 27306 h 84574"/>
                  <a:gd name="connsiteX60" fmla="*/ 1038576 w 1179211"/>
                  <a:gd name="connsiteY60" fmla="*/ 29480 h 84574"/>
                  <a:gd name="connsiteX61" fmla="*/ 1030119 w 1179211"/>
                  <a:gd name="connsiteY61" fmla="*/ 35280 h 84574"/>
                  <a:gd name="connsiteX62" fmla="*/ 1024803 w 1179211"/>
                  <a:gd name="connsiteY62" fmla="*/ 44462 h 84574"/>
                  <a:gd name="connsiteX63" fmla="*/ 1023111 w 1179211"/>
                  <a:gd name="connsiteY63" fmla="*/ 56303 h 84574"/>
                  <a:gd name="connsiteX64" fmla="*/ 1025286 w 1179211"/>
                  <a:gd name="connsiteY64" fmla="*/ 68626 h 84574"/>
                  <a:gd name="connsiteX65" fmla="*/ 1031086 w 1179211"/>
                  <a:gd name="connsiteY65" fmla="*/ 77809 h 84574"/>
                  <a:gd name="connsiteX66" fmla="*/ 1039785 w 1179211"/>
                  <a:gd name="connsiteY66" fmla="*/ 83608 h 84574"/>
                  <a:gd name="connsiteX67" fmla="*/ 1050417 w 1179211"/>
                  <a:gd name="connsiteY67" fmla="*/ 85783 h 84574"/>
                  <a:gd name="connsiteX68" fmla="*/ 1061049 w 1179211"/>
                  <a:gd name="connsiteY68" fmla="*/ 83608 h 84574"/>
                  <a:gd name="connsiteX69" fmla="*/ 1069748 w 1179211"/>
                  <a:gd name="connsiteY69" fmla="*/ 77809 h 84574"/>
                  <a:gd name="connsiteX70" fmla="*/ 1075548 w 1179211"/>
                  <a:gd name="connsiteY70" fmla="*/ 68626 h 84574"/>
                  <a:gd name="connsiteX71" fmla="*/ 1077722 w 1179211"/>
                  <a:gd name="connsiteY71" fmla="*/ 56303 h 84574"/>
                  <a:gd name="connsiteX72" fmla="*/ 1075306 w 1179211"/>
                  <a:gd name="connsiteY72" fmla="*/ 44462 h 84574"/>
                  <a:gd name="connsiteX73" fmla="*/ 998464 w 1179211"/>
                  <a:gd name="connsiteY73" fmla="*/ 84816 h 84574"/>
                  <a:gd name="connsiteX74" fmla="*/ 1007888 w 1179211"/>
                  <a:gd name="connsiteY74" fmla="*/ 83850 h 84574"/>
                  <a:gd name="connsiteX75" fmla="*/ 1007646 w 1179211"/>
                  <a:gd name="connsiteY75" fmla="*/ 81675 h 84574"/>
                  <a:gd name="connsiteX76" fmla="*/ 1007163 w 1179211"/>
                  <a:gd name="connsiteY76" fmla="*/ 78050 h 84574"/>
                  <a:gd name="connsiteX77" fmla="*/ 1006921 w 1179211"/>
                  <a:gd name="connsiteY77" fmla="*/ 73942 h 84574"/>
                  <a:gd name="connsiteX78" fmla="*/ 1006680 w 1179211"/>
                  <a:gd name="connsiteY78" fmla="*/ 69834 h 84574"/>
                  <a:gd name="connsiteX79" fmla="*/ 1006680 w 1179211"/>
                  <a:gd name="connsiteY79" fmla="*/ 483 h 84574"/>
                  <a:gd name="connsiteX80" fmla="*/ 997497 w 1179211"/>
                  <a:gd name="connsiteY80" fmla="*/ 483 h 84574"/>
                  <a:gd name="connsiteX81" fmla="*/ 997497 w 1179211"/>
                  <a:gd name="connsiteY81" fmla="*/ 36730 h 84574"/>
                  <a:gd name="connsiteX82" fmla="*/ 990973 w 1179211"/>
                  <a:gd name="connsiteY82" fmla="*/ 29964 h 84574"/>
                  <a:gd name="connsiteX83" fmla="*/ 980341 w 1179211"/>
                  <a:gd name="connsiteY83" fmla="*/ 27064 h 84574"/>
                  <a:gd name="connsiteX84" fmla="*/ 970675 w 1179211"/>
                  <a:gd name="connsiteY84" fmla="*/ 28997 h 84574"/>
                  <a:gd name="connsiteX85" fmla="*/ 962701 w 1179211"/>
                  <a:gd name="connsiteY85" fmla="*/ 34555 h 84574"/>
                  <a:gd name="connsiteX86" fmla="*/ 957385 w 1179211"/>
                  <a:gd name="connsiteY86" fmla="*/ 43737 h 84574"/>
                  <a:gd name="connsiteX87" fmla="*/ 955452 w 1179211"/>
                  <a:gd name="connsiteY87" fmla="*/ 56544 h 84574"/>
                  <a:gd name="connsiteX88" fmla="*/ 956902 w 1179211"/>
                  <a:gd name="connsiteY88" fmla="*/ 67660 h 84574"/>
                  <a:gd name="connsiteX89" fmla="*/ 961251 w 1179211"/>
                  <a:gd name="connsiteY89" fmla="*/ 76842 h 84574"/>
                  <a:gd name="connsiteX90" fmla="*/ 968742 w 1179211"/>
                  <a:gd name="connsiteY90" fmla="*/ 83125 h 84574"/>
                  <a:gd name="connsiteX91" fmla="*/ 979616 w 1179211"/>
                  <a:gd name="connsiteY91" fmla="*/ 85300 h 84574"/>
                  <a:gd name="connsiteX92" fmla="*/ 986623 w 1179211"/>
                  <a:gd name="connsiteY92" fmla="*/ 84091 h 84574"/>
                  <a:gd name="connsiteX93" fmla="*/ 991698 w 1179211"/>
                  <a:gd name="connsiteY93" fmla="*/ 81433 h 84574"/>
                  <a:gd name="connsiteX94" fmla="*/ 995081 w 1179211"/>
                  <a:gd name="connsiteY94" fmla="*/ 78050 h 84574"/>
                  <a:gd name="connsiteX95" fmla="*/ 997014 w 1179211"/>
                  <a:gd name="connsiteY95" fmla="*/ 74909 h 84574"/>
                  <a:gd name="connsiteX96" fmla="*/ 998464 w 1179211"/>
                  <a:gd name="connsiteY96" fmla="*/ 84816 h 84574"/>
                  <a:gd name="connsiteX97" fmla="*/ 996048 w 1179211"/>
                  <a:gd name="connsiteY97" fmla="*/ 67660 h 84574"/>
                  <a:gd name="connsiteX98" fmla="*/ 991456 w 1179211"/>
                  <a:gd name="connsiteY98" fmla="*/ 74667 h 84574"/>
                  <a:gd name="connsiteX99" fmla="*/ 985657 w 1179211"/>
                  <a:gd name="connsiteY99" fmla="*/ 78050 h 84574"/>
                  <a:gd name="connsiteX100" fmla="*/ 980582 w 1179211"/>
                  <a:gd name="connsiteY100" fmla="*/ 78775 h 84574"/>
                  <a:gd name="connsiteX101" fmla="*/ 974058 w 1179211"/>
                  <a:gd name="connsiteY101" fmla="*/ 77084 h 84574"/>
                  <a:gd name="connsiteX102" fmla="*/ 969467 w 1179211"/>
                  <a:gd name="connsiteY102" fmla="*/ 72493 h 84574"/>
                  <a:gd name="connsiteX103" fmla="*/ 966809 w 1179211"/>
                  <a:gd name="connsiteY103" fmla="*/ 65243 h 84574"/>
                  <a:gd name="connsiteX104" fmla="*/ 965842 w 1179211"/>
                  <a:gd name="connsiteY104" fmla="*/ 56303 h 84574"/>
                  <a:gd name="connsiteX105" fmla="*/ 967051 w 1179211"/>
                  <a:gd name="connsiteY105" fmla="*/ 47362 h 84574"/>
                  <a:gd name="connsiteX106" fmla="*/ 970192 w 1179211"/>
                  <a:gd name="connsiteY106" fmla="*/ 40354 h 84574"/>
                  <a:gd name="connsiteX107" fmla="*/ 975266 w 1179211"/>
                  <a:gd name="connsiteY107" fmla="*/ 36005 h 84574"/>
                  <a:gd name="connsiteX108" fmla="*/ 981549 w 1179211"/>
                  <a:gd name="connsiteY108" fmla="*/ 34555 h 84574"/>
                  <a:gd name="connsiteX109" fmla="*/ 987832 w 1179211"/>
                  <a:gd name="connsiteY109" fmla="*/ 35763 h 84574"/>
                  <a:gd name="connsiteX110" fmla="*/ 992906 w 1179211"/>
                  <a:gd name="connsiteY110" fmla="*/ 39629 h 84574"/>
                  <a:gd name="connsiteX111" fmla="*/ 996531 w 1179211"/>
                  <a:gd name="connsiteY111" fmla="*/ 46395 h 84574"/>
                  <a:gd name="connsiteX112" fmla="*/ 997739 w 1179211"/>
                  <a:gd name="connsiteY112" fmla="*/ 56061 h 84574"/>
                  <a:gd name="connsiteX113" fmla="*/ 996048 w 1179211"/>
                  <a:gd name="connsiteY113" fmla="*/ 67660 h 84574"/>
                  <a:gd name="connsiteX114" fmla="*/ 938537 w 1179211"/>
                  <a:gd name="connsiteY114" fmla="*/ 725 h 84574"/>
                  <a:gd name="connsiteX115" fmla="*/ 928629 w 1179211"/>
                  <a:gd name="connsiteY115" fmla="*/ 725 h 84574"/>
                  <a:gd name="connsiteX116" fmla="*/ 928629 w 1179211"/>
                  <a:gd name="connsiteY116" fmla="*/ 84333 h 84574"/>
                  <a:gd name="connsiteX117" fmla="*/ 938537 w 1179211"/>
                  <a:gd name="connsiteY117" fmla="*/ 84333 h 84574"/>
                  <a:gd name="connsiteX118" fmla="*/ 938537 w 1179211"/>
                  <a:gd name="connsiteY118" fmla="*/ 725 h 84574"/>
                  <a:gd name="connsiteX119" fmla="*/ 897699 w 1179211"/>
                  <a:gd name="connsiteY119" fmla="*/ 38179 h 84574"/>
                  <a:gd name="connsiteX120" fmla="*/ 900841 w 1179211"/>
                  <a:gd name="connsiteY120" fmla="*/ 50262 h 84574"/>
                  <a:gd name="connsiteX121" fmla="*/ 900841 w 1179211"/>
                  <a:gd name="connsiteY121" fmla="*/ 52195 h 84574"/>
                  <a:gd name="connsiteX122" fmla="*/ 873535 w 1179211"/>
                  <a:gd name="connsiteY122" fmla="*/ 52195 h 84574"/>
                  <a:gd name="connsiteX123" fmla="*/ 875227 w 1179211"/>
                  <a:gd name="connsiteY123" fmla="*/ 45187 h 84574"/>
                  <a:gd name="connsiteX124" fmla="*/ 878368 w 1179211"/>
                  <a:gd name="connsiteY124" fmla="*/ 39388 h 84574"/>
                  <a:gd name="connsiteX125" fmla="*/ 882959 w 1179211"/>
                  <a:gd name="connsiteY125" fmla="*/ 35280 h 84574"/>
                  <a:gd name="connsiteX126" fmla="*/ 889000 w 1179211"/>
                  <a:gd name="connsiteY126" fmla="*/ 33830 h 84574"/>
                  <a:gd name="connsiteX127" fmla="*/ 897699 w 1179211"/>
                  <a:gd name="connsiteY127" fmla="*/ 38179 h 84574"/>
                  <a:gd name="connsiteX128" fmla="*/ 910748 w 1179211"/>
                  <a:gd name="connsiteY128" fmla="*/ 58236 h 84574"/>
                  <a:gd name="connsiteX129" fmla="*/ 910748 w 1179211"/>
                  <a:gd name="connsiteY129" fmla="*/ 52678 h 84574"/>
                  <a:gd name="connsiteX130" fmla="*/ 909781 w 1179211"/>
                  <a:gd name="connsiteY130" fmla="*/ 43496 h 84574"/>
                  <a:gd name="connsiteX131" fmla="*/ 906157 w 1179211"/>
                  <a:gd name="connsiteY131" fmla="*/ 35280 h 84574"/>
                  <a:gd name="connsiteX132" fmla="*/ 899391 w 1179211"/>
                  <a:gd name="connsiteY132" fmla="*/ 29480 h 84574"/>
                  <a:gd name="connsiteX133" fmla="*/ 888759 w 1179211"/>
                  <a:gd name="connsiteY133" fmla="*/ 27306 h 84574"/>
                  <a:gd name="connsiteX134" fmla="*/ 878851 w 1179211"/>
                  <a:gd name="connsiteY134" fmla="*/ 29480 h 84574"/>
                  <a:gd name="connsiteX135" fmla="*/ 870877 w 1179211"/>
                  <a:gd name="connsiteY135" fmla="*/ 35521 h 84574"/>
                  <a:gd name="connsiteX136" fmla="*/ 865561 w 1179211"/>
                  <a:gd name="connsiteY136" fmla="*/ 44704 h 84574"/>
                  <a:gd name="connsiteX137" fmla="*/ 863628 w 1179211"/>
                  <a:gd name="connsiteY137" fmla="*/ 56544 h 84574"/>
                  <a:gd name="connsiteX138" fmla="*/ 870394 w 1179211"/>
                  <a:gd name="connsiteY138" fmla="*/ 78292 h 84574"/>
                  <a:gd name="connsiteX139" fmla="*/ 890208 w 1179211"/>
                  <a:gd name="connsiteY139" fmla="*/ 85783 h 84574"/>
                  <a:gd name="connsiteX140" fmla="*/ 902290 w 1179211"/>
                  <a:gd name="connsiteY140" fmla="*/ 83125 h 84574"/>
                  <a:gd name="connsiteX141" fmla="*/ 911956 w 1179211"/>
                  <a:gd name="connsiteY141" fmla="*/ 75151 h 84574"/>
                  <a:gd name="connsiteX142" fmla="*/ 908090 w 1179211"/>
                  <a:gd name="connsiteY142" fmla="*/ 71043 h 84574"/>
                  <a:gd name="connsiteX143" fmla="*/ 898666 w 1179211"/>
                  <a:gd name="connsiteY143" fmla="*/ 77567 h 84574"/>
                  <a:gd name="connsiteX144" fmla="*/ 890933 w 1179211"/>
                  <a:gd name="connsiteY144" fmla="*/ 79017 h 84574"/>
                  <a:gd name="connsiteX145" fmla="*/ 878368 w 1179211"/>
                  <a:gd name="connsiteY145" fmla="*/ 73701 h 84574"/>
                  <a:gd name="connsiteX146" fmla="*/ 873777 w 1179211"/>
                  <a:gd name="connsiteY146" fmla="*/ 58477 h 84574"/>
                  <a:gd name="connsiteX147" fmla="*/ 910748 w 1179211"/>
                  <a:gd name="connsiteY147" fmla="*/ 58477 h 84574"/>
                  <a:gd name="connsiteX148" fmla="*/ 848404 w 1179211"/>
                  <a:gd name="connsiteY148" fmla="*/ 61377 h 84574"/>
                  <a:gd name="connsiteX149" fmla="*/ 844296 w 1179211"/>
                  <a:gd name="connsiteY149" fmla="*/ 56544 h 84574"/>
                  <a:gd name="connsiteX150" fmla="*/ 838980 w 1179211"/>
                  <a:gd name="connsiteY150" fmla="*/ 53403 h 84574"/>
                  <a:gd name="connsiteX151" fmla="*/ 833181 w 1179211"/>
                  <a:gd name="connsiteY151" fmla="*/ 51470 h 84574"/>
                  <a:gd name="connsiteX152" fmla="*/ 824723 w 1179211"/>
                  <a:gd name="connsiteY152" fmla="*/ 47603 h 84574"/>
                  <a:gd name="connsiteX153" fmla="*/ 821582 w 1179211"/>
                  <a:gd name="connsiteY153" fmla="*/ 40837 h 84574"/>
                  <a:gd name="connsiteX154" fmla="*/ 824482 w 1179211"/>
                  <a:gd name="connsiteY154" fmla="*/ 35280 h 84574"/>
                  <a:gd name="connsiteX155" fmla="*/ 831731 w 1179211"/>
                  <a:gd name="connsiteY155" fmla="*/ 33105 h 84574"/>
                  <a:gd name="connsiteX156" fmla="*/ 838980 w 1179211"/>
                  <a:gd name="connsiteY156" fmla="*/ 34796 h 84574"/>
                  <a:gd name="connsiteX157" fmla="*/ 843572 w 1179211"/>
                  <a:gd name="connsiteY157" fmla="*/ 38421 h 84574"/>
                  <a:gd name="connsiteX158" fmla="*/ 848404 w 1179211"/>
                  <a:gd name="connsiteY158" fmla="*/ 32380 h 84574"/>
                  <a:gd name="connsiteX159" fmla="*/ 842605 w 1179211"/>
                  <a:gd name="connsiteY159" fmla="*/ 28997 h 84574"/>
                  <a:gd name="connsiteX160" fmla="*/ 832214 w 1179211"/>
                  <a:gd name="connsiteY160" fmla="*/ 27306 h 84574"/>
                  <a:gd name="connsiteX161" fmla="*/ 824723 w 1179211"/>
                  <a:gd name="connsiteY161" fmla="*/ 28272 h 84574"/>
                  <a:gd name="connsiteX162" fmla="*/ 818441 w 1179211"/>
                  <a:gd name="connsiteY162" fmla="*/ 31172 h 84574"/>
                  <a:gd name="connsiteX163" fmla="*/ 814091 w 1179211"/>
                  <a:gd name="connsiteY163" fmla="*/ 36005 h 84574"/>
                  <a:gd name="connsiteX164" fmla="*/ 812400 w 1179211"/>
                  <a:gd name="connsiteY164" fmla="*/ 42771 h 84574"/>
                  <a:gd name="connsiteX165" fmla="*/ 813850 w 1179211"/>
                  <a:gd name="connsiteY165" fmla="*/ 50020 h 84574"/>
                  <a:gd name="connsiteX166" fmla="*/ 817716 w 1179211"/>
                  <a:gd name="connsiteY166" fmla="*/ 54853 h 84574"/>
                  <a:gd name="connsiteX167" fmla="*/ 822790 w 1179211"/>
                  <a:gd name="connsiteY167" fmla="*/ 57752 h 84574"/>
                  <a:gd name="connsiteX168" fmla="*/ 828106 w 1179211"/>
                  <a:gd name="connsiteY168" fmla="*/ 59686 h 84574"/>
                  <a:gd name="connsiteX169" fmla="*/ 836564 w 1179211"/>
                  <a:gd name="connsiteY169" fmla="*/ 63310 h 84574"/>
                  <a:gd name="connsiteX170" fmla="*/ 839705 w 1179211"/>
                  <a:gd name="connsiteY170" fmla="*/ 70559 h 84574"/>
                  <a:gd name="connsiteX171" fmla="*/ 837047 w 1179211"/>
                  <a:gd name="connsiteY171" fmla="*/ 77325 h 84574"/>
                  <a:gd name="connsiteX172" fmla="*/ 829556 w 1179211"/>
                  <a:gd name="connsiteY172" fmla="*/ 79742 h 84574"/>
                  <a:gd name="connsiteX173" fmla="*/ 824723 w 1179211"/>
                  <a:gd name="connsiteY173" fmla="*/ 79017 h 84574"/>
                  <a:gd name="connsiteX174" fmla="*/ 820616 w 1179211"/>
                  <a:gd name="connsiteY174" fmla="*/ 76842 h 84574"/>
                  <a:gd name="connsiteX175" fmla="*/ 817233 w 1179211"/>
                  <a:gd name="connsiteY175" fmla="*/ 74184 h 84574"/>
                  <a:gd name="connsiteX176" fmla="*/ 814816 w 1179211"/>
                  <a:gd name="connsiteY176" fmla="*/ 71768 h 84574"/>
                  <a:gd name="connsiteX177" fmla="*/ 809983 w 1179211"/>
                  <a:gd name="connsiteY177" fmla="*/ 79500 h 84574"/>
                  <a:gd name="connsiteX178" fmla="*/ 829073 w 1179211"/>
                  <a:gd name="connsiteY178" fmla="*/ 85783 h 84574"/>
                  <a:gd name="connsiteX179" fmla="*/ 836806 w 1179211"/>
                  <a:gd name="connsiteY179" fmla="*/ 84575 h 84574"/>
                  <a:gd name="connsiteX180" fmla="*/ 843088 w 1179211"/>
                  <a:gd name="connsiteY180" fmla="*/ 81192 h 84574"/>
                  <a:gd name="connsiteX181" fmla="*/ 847438 w 1179211"/>
                  <a:gd name="connsiteY181" fmla="*/ 75634 h 84574"/>
                  <a:gd name="connsiteX182" fmla="*/ 849129 w 1179211"/>
                  <a:gd name="connsiteY182" fmla="*/ 68143 h 84574"/>
                  <a:gd name="connsiteX183" fmla="*/ 848404 w 1179211"/>
                  <a:gd name="connsiteY183" fmla="*/ 61377 h 84574"/>
                  <a:gd name="connsiteX184" fmla="*/ 796693 w 1179211"/>
                  <a:gd name="connsiteY184" fmla="*/ 61377 h 84574"/>
                  <a:gd name="connsiteX185" fmla="*/ 792585 w 1179211"/>
                  <a:gd name="connsiteY185" fmla="*/ 56544 h 84574"/>
                  <a:gd name="connsiteX186" fmla="*/ 787269 w 1179211"/>
                  <a:gd name="connsiteY186" fmla="*/ 53403 h 84574"/>
                  <a:gd name="connsiteX187" fmla="*/ 781470 w 1179211"/>
                  <a:gd name="connsiteY187" fmla="*/ 51470 h 84574"/>
                  <a:gd name="connsiteX188" fmla="*/ 773012 w 1179211"/>
                  <a:gd name="connsiteY188" fmla="*/ 47603 h 84574"/>
                  <a:gd name="connsiteX189" fmla="*/ 769871 w 1179211"/>
                  <a:gd name="connsiteY189" fmla="*/ 40837 h 84574"/>
                  <a:gd name="connsiteX190" fmla="*/ 772770 w 1179211"/>
                  <a:gd name="connsiteY190" fmla="*/ 35280 h 84574"/>
                  <a:gd name="connsiteX191" fmla="*/ 780020 w 1179211"/>
                  <a:gd name="connsiteY191" fmla="*/ 33105 h 84574"/>
                  <a:gd name="connsiteX192" fmla="*/ 787269 w 1179211"/>
                  <a:gd name="connsiteY192" fmla="*/ 34796 h 84574"/>
                  <a:gd name="connsiteX193" fmla="*/ 791860 w 1179211"/>
                  <a:gd name="connsiteY193" fmla="*/ 38421 h 84574"/>
                  <a:gd name="connsiteX194" fmla="*/ 796693 w 1179211"/>
                  <a:gd name="connsiteY194" fmla="*/ 32380 h 84574"/>
                  <a:gd name="connsiteX195" fmla="*/ 790894 w 1179211"/>
                  <a:gd name="connsiteY195" fmla="*/ 28997 h 84574"/>
                  <a:gd name="connsiteX196" fmla="*/ 780503 w 1179211"/>
                  <a:gd name="connsiteY196" fmla="*/ 27306 h 84574"/>
                  <a:gd name="connsiteX197" fmla="*/ 773012 w 1179211"/>
                  <a:gd name="connsiteY197" fmla="*/ 28272 h 84574"/>
                  <a:gd name="connsiteX198" fmla="*/ 766729 w 1179211"/>
                  <a:gd name="connsiteY198" fmla="*/ 31172 h 84574"/>
                  <a:gd name="connsiteX199" fmla="*/ 762380 w 1179211"/>
                  <a:gd name="connsiteY199" fmla="*/ 36005 h 84574"/>
                  <a:gd name="connsiteX200" fmla="*/ 760688 w 1179211"/>
                  <a:gd name="connsiteY200" fmla="*/ 42771 h 84574"/>
                  <a:gd name="connsiteX201" fmla="*/ 762138 w 1179211"/>
                  <a:gd name="connsiteY201" fmla="*/ 50020 h 84574"/>
                  <a:gd name="connsiteX202" fmla="*/ 766005 w 1179211"/>
                  <a:gd name="connsiteY202" fmla="*/ 54853 h 84574"/>
                  <a:gd name="connsiteX203" fmla="*/ 771079 w 1179211"/>
                  <a:gd name="connsiteY203" fmla="*/ 57752 h 84574"/>
                  <a:gd name="connsiteX204" fmla="*/ 776395 w 1179211"/>
                  <a:gd name="connsiteY204" fmla="*/ 59686 h 84574"/>
                  <a:gd name="connsiteX205" fmla="*/ 784853 w 1179211"/>
                  <a:gd name="connsiteY205" fmla="*/ 63310 h 84574"/>
                  <a:gd name="connsiteX206" fmla="*/ 787994 w 1179211"/>
                  <a:gd name="connsiteY206" fmla="*/ 70559 h 84574"/>
                  <a:gd name="connsiteX207" fmla="*/ 785336 w 1179211"/>
                  <a:gd name="connsiteY207" fmla="*/ 77325 h 84574"/>
                  <a:gd name="connsiteX208" fmla="*/ 777845 w 1179211"/>
                  <a:gd name="connsiteY208" fmla="*/ 79742 h 84574"/>
                  <a:gd name="connsiteX209" fmla="*/ 773012 w 1179211"/>
                  <a:gd name="connsiteY209" fmla="*/ 79017 h 84574"/>
                  <a:gd name="connsiteX210" fmla="*/ 768904 w 1179211"/>
                  <a:gd name="connsiteY210" fmla="*/ 76842 h 84574"/>
                  <a:gd name="connsiteX211" fmla="*/ 765521 w 1179211"/>
                  <a:gd name="connsiteY211" fmla="*/ 74184 h 84574"/>
                  <a:gd name="connsiteX212" fmla="*/ 763105 w 1179211"/>
                  <a:gd name="connsiteY212" fmla="*/ 71768 h 84574"/>
                  <a:gd name="connsiteX213" fmla="*/ 758272 w 1179211"/>
                  <a:gd name="connsiteY213" fmla="*/ 79500 h 84574"/>
                  <a:gd name="connsiteX214" fmla="*/ 777362 w 1179211"/>
                  <a:gd name="connsiteY214" fmla="*/ 85783 h 84574"/>
                  <a:gd name="connsiteX215" fmla="*/ 785094 w 1179211"/>
                  <a:gd name="connsiteY215" fmla="*/ 84575 h 84574"/>
                  <a:gd name="connsiteX216" fmla="*/ 791377 w 1179211"/>
                  <a:gd name="connsiteY216" fmla="*/ 81192 h 84574"/>
                  <a:gd name="connsiteX217" fmla="*/ 795726 w 1179211"/>
                  <a:gd name="connsiteY217" fmla="*/ 75634 h 84574"/>
                  <a:gd name="connsiteX218" fmla="*/ 797418 w 1179211"/>
                  <a:gd name="connsiteY218" fmla="*/ 68143 h 84574"/>
                  <a:gd name="connsiteX219" fmla="*/ 796693 w 1179211"/>
                  <a:gd name="connsiteY219" fmla="*/ 61377 h 84574"/>
                  <a:gd name="connsiteX220" fmla="*/ 711393 w 1179211"/>
                  <a:gd name="connsiteY220" fmla="*/ 6041 h 84574"/>
                  <a:gd name="connsiteX221" fmla="*/ 707286 w 1179211"/>
                  <a:gd name="connsiteY221" fmla="*/ 4350 h 84574"/>
                  <a:gd name="connsiteX222" fmla="*/ 703178 w 1179211"/>
                  <a:gd name="connsiteY222" fmla="*/ 6041 h 84574"/>
                  <a:gd name="connsiteX223" fmla="*/ 701486 w 1179211"/>
                  <a:gd name="connsiteY223" fmla="*/ 9907 h 84574"/>
                  <a:gd name="connsiteX224" fmla="*/ 703178 w 1179211"/>
                  <a:gd name="connsiteY224" fmla="*/ 13774 h 84574"/>
                  <a:gd name="connsiteX225" fmla="*/ 707286 w 1179211"/>
                  <a:gd name="connsiteY225" fmla="*/ 15465 h 84574"/>
                  <a:gd name="connsiteX226" fmla="*/ 711393 w 1179211"/>
                  <a:gd name="connsiteY226" fmla="*/ 13774 h 84574"/>
                  <a:gd name="connsiteX227" fmla="*/ 713085 w 1179211"/>
                  <a:gd name="connsiteY227" fmla="*/ 9907 h 84574"/>
                  <a:gd name="connsiteX228" fmla="*/ 711393 w 1179211"/>
                  <a:gd name="connsiteY228" fmla="*/ 6041 h 84574"/>
                  <a:gd name="connsiteX229" fmla="*/ 734833 w 1179211"/>
                  <a:gd name="connsiteY229" fmla="*/ 6041 h 84574"/>
                  <a:gd name="connsiteX230" fmla="*/ 730725 w 1179211"/>
                  <a:gd name="connsiteY230" fmla="*/ 4350 h 84574"/>
                  <a:gd name="connsiteX231" fmla="*/ 726617 w 1179211"/>
                  <a:gd name="connsiteY231" fmla="*/ 6041 h 84574"/>
                  <a:gd name="connsiteX232" fmla="*/ 724925 w 1179211"/>
                  <a:gd name="connsiteY232" fmla="*/ 9907 h 84574"/>
                  <a:gd name="connsiteX233" fmla="*/ 726617 w 1179211"/>
                  <a:gd name="connsiteY233" fmla="*/ 13774 h 84574"/>
                  <a:gd name="connsiteX234" fmla="*/ 730725 w 1179211"/>
                  <a:gd name="connsiteY234" fmla="*/ 15465 h 84574"/>
                  <a:gd name="connsiteX235" fmla="*/ 734833 w 1179211"/>
                  <a:gd name="connsiteY235" fmla="*/ 13774 h 84574"/>
                  <a:gd name="connsiteX236" fmla="*/ 736524 w 1179211"/>
                  <a:gd name="connsiteY236" fmla="*/ 9907 h 84574"/>
                  <a:gd name="connsiteX237" fmla="*/ 734833 w 1179211"/>
                  <a:gd name="connsiteY237" fmla="*/ 6041 h 84574"/>
                  <a:gd name="connsiteX238" fmla="*/ 695445 w 1179211"/>
                  <a:gd name="connsiteY238" fmla="*/ 28997 h 84574"/>
                  <a:gd name="connsiteX239" fmla="*/ 695445 w 1179211"/>
                  <a:gd name="connsiteY239" fmla="*/ 63552 h 84574"/>
                  <a:gd name="connsiteX240" fmla="*/ 695928 w 1179211"/>
                  <a:gd name="connsiteY240" fmla="*/ 72009 h 84574"/>
                  <a:gd name="connsiteX241" fmla="*/ 698103 w 1179211"/>
                  <a:gd name="connsiteY241" fmla="*/ 79017 h 84574"/>
                  <a:gd name="connsiteX242" fmla="*/ 703903 w 1179211"/>
                  <a:gd name="connsiteY242" fmla="*/ 83850 h 84574"/>
                  <a:gd name="connsiteX243" fmla="*/ 714535 w 1179211"/>
                  <a:gd name="connsiteY243" fmla="*/ 85783 h 84574"/>
                  <a:gd name="connsiteX244" fmla="*/ 722026 w 1179211"/>
                  <a:gd name="connsiteY244" fmla="*/ 84575 h 84574"/>
                  <a:gd name="connsiteX245" fmla="*/ 727342 w 1179211"/>
                  <a:gd name="connsiteY245" fmla="*/ 81433 h 84574"/>
                  <a:gd name="connsiteX246" fmla="*/ 730725 w 1179211"/>
                  <a:gd name="connsiteY246" fmla="*/ 77809 h 84574"/>
                  <a:gd name="connsiteX247" fmla="*/ 732658 w 1179211"/>
                  <a:gd name="connsiteY247" fmla="*/ 75151 h 84574"/>
                  <a:gd name="connsiteX248" fmla="*/ 733866 w 1179211"/>
                  <a:gd name="connsiteY248" fmla="*/ 84575 h 84574"/>
                  <a:gd name="connsiteX249" fmla="*/ 743290 w 1179211"/>
                  <a:gd name="connsiteY249" fmla="*/ 83608 h 84574"/>
                  <a:gd name="connsiteX250" fmla="*/ 743049 w 1179211"/>
                  <a:gd name="connsiteY250" fmla="*/ 81433 h 84574"/>
                  <a:gd name="connsiteX251" fmla="*/ 742565 w 1179211"/>
                  <a:gd name="connsiteY251" fmla="*/ 77809 h 84574"/>
                  <a:gd name="connsiteX252" fmla="*/ 742324 w 1179211"/>
                  <a:gd name="connsiteY252" fmla="*/ 73701 h 84574"/>
                  <a:gd name="connsiteX253" fmla="*/ 742082 w 1179211"/>
                  <a:gd name="connsiteY253" fmla="*/ 69593 h 84574"/>
                  <a:gd name="connsiteX254" fmla="*/ 742082 w 1179211"/>
                  <a:gd name="connsiteY254" fmla="*/ 28755 h 84574"/>
                  <a:gd name="connsiteX255" fmla="*/ 732175 w 1179211"/>
                  <a:gd name="connsiteY255" fmla="*/ 28755 h 84574"/>
                  <a:gd name="connsiteX256" fmla="*/ 732175 w 1179211"/>
                  <a:gd name="connsiteY256" fmla="*/ 59686 h 84574"/>
                  <a:gd name="connsiteX257" fmla="*/ 730966 w 1179211"/>
                  <a:gd name="connsiteY257" fmla="*/ 66935 h 84574"/>
                  <a:gd name="connsiteX258" fmla="*/ 727583 w 1179211"/>
                  <a:gd name="connsiteY258" fmla="*/ 72734 h 84574"/>
                  <a:gd name="connsiteX259" fmla="*/ 722751 w 1179211"/>
                  <a:gd name="connsiteY259" fmla="*/ 76600 h 84574"/>
                  <a:gd name="connsiteX260" fmla="*/ 716468 w 1179211"/>
                  <a:gd name="connsiteY260" fmla="*/ 78050 h 84574"/>
                  <a:gd name="connsiteX261" fmla="*/ 710427 w 1179211"/>
                  <a:gd name="connsiteY261" fmla="*/ 77084 h 84574"/>
                  <a:gd name="connsiteX262" fmla="*/ 706802 w 1179211"/>
                  <a:gd name="connsiteY262" fmla="*/ 74184 h 84574"/>
                  <a:gd name="connsiteX263" fmla="*/ 705111 w 1179211"/>
                  <a:gd name="connsiteY263" fmla="*/ 69593 h 84574"/>
                  <a:gd name="connsiteX264" fmla="*/ 704628 w 1179211"/>
                  <a:gd name="connsiteY264" fmla="*/ 63310 h 84574"/>
                  <a:gd name="connsiteX265" fmla="*/ 704628 w 1179211"/>
                  <a:gd name="connsiteY265" fmla="*/ 28755 h 84574"/>
                  <a:gd name="connsiteX266" fmla="*/ 695445 w 1179211"/>
                  <a:gd name="connsiteY266" fmla="*/ 28755 h 84574"/>
                  <a:gd name="connsiteX267" fmla="*/ 664515 w 1179211"/>
                  <a:gd name="connsiteY267" fmla="*/ 60894 h 84574"/>
                  <a:gd name="connsiteX268" fmla="*/ 657991 w 1179211"/>
                  <a:gd name="connsiteY268" fmla="*/ 71284 h 84574"/>
                  <a:gd name="connsiteX269" fmla="*/ 648325 w 1179211"/>
                  <a:gd name="connsiteY269" fmla="*/ 76600 h 84574"/>
                  <a:gd name="connsiteX270" fmla="*/ 636726 w 1179211"/>
                  <a:gd name="connsiteY270" fmla="*/ 78050 h 84574"/>
                  <a:gd name="connsiteX271" fmla="*/ 631893 w 1179211"/>
                  <a:gd name="connsiteY271" fmla="*/ 77809 h 84574"/>
                  <a:gd name="connsiteX272" fmla="*/ 626577 w 1179211"/>
                  <a:gd name="connsiteY272" fmla="*/ 77325 h 84574"/>
                  <a:gd name="connsiteX273" fmla="*/ 626577 w 1179211"/>
                  <a:gd name="connsiteY273" fmla="*/ 10874 h 84574"/>
                  <a:gd name="connsiteX274" fmla="*/ 630927 w 1179211"/>
                  <a:gd name="connsiteY274" fmla="*/ 10632 h 84574"/>
                  <a:gd name="connsiteX275" fmla="*/ 635276 w 1179211"/>
                  <a:gd name="connsiteY275" fmla="*/ 10632 h 84574"/>
                  <a:gd name="connsiteX276" fmla="*/ 659440 w 1179211"/>
                  <a:gd name="connsiteY276" fmla="*/ 18848 h 84574"/>
                  <a:gd name="connsiteX277" fmla="*/ 666931 w 1179211"/>
                  <a:gd name="connsiteY277" fmla="*/ 44220 h 84574"/>
                  <a:gd name="connsiteX278" fmla="*/ 664515 w 1179211"/>
                  <a:gd name="connsiteY278" fmla="*/ 60894 h 84574"/>
                  <a:gd name="connsiteX279" fmla="*/ 675389 w 1179211"/>
                  <a:gd name="connsiteY279" fmla="*/ 25856 h 84574"/>
                  <a:gd name="connsiteX280" fmla="*/ 667173 w 1179211"/>
                  <a:gd name="connsiteY280" fmla="*/ 13774 h 84574"/>
                  <a:gd name="connsiteX281" fmla="*/ 654366 w 1179211"/>
                  <a:gd name="connsiteY281" fmla="*/ 6524 h 84574"/>
                  <a:gd name="connsiteX282" fmla="*/ 637451 w 1179211"/>
                  <a:gd name="connsiteY282" fmla="*/ 4108 h 84574"/>
                  <a:gd name="connsiteX283" fmla="*/ 631168 w 1179211"/>
                  <a:gd name="connsiteY283" fmla="*/ 4108 h 84574"/>
                  <a:gd name="connsiteX284" fmla="*/ 627060 w 1179211"/>
                  <a:gd name="connsiteY284" fmla="*/ 4350 h 84574"/>
                  <a:gd name="connsiteX285" fmla="*/ 622953 w 1179211"/>
                  <a:gd name="connsiteY285" fmla="*/ 4350 h 84574"/>
                  <a:gd name="connsiteX286" fmla="*/ 616670 w 1179211"/>
                  <a:gd name="connsiteY286" fmla="*/ 4591 h 84574"/>
                  <a:gd name="connsiteX287" fmla="*/ 616670 w 1179211"/>
                  <a:gd name="connsiteY287" fmla="*/ 84091 h 84574"/>
                  <a:gd name="connsiteX288" fmla="*/ 625611 w 1179211"/>
                  <a:gd name="connsiteY288" fmla="*/ 84333 h 84574"/>
                  <a:gd name="connsiteX289" fmla="*/ 637209 w 1179211"/>
                  <a:gd name="connsiteY289" fmla="*/ 84575 h 84574"/>
                  <a:gd name="connsiteX290" fmla="*/ 650741 w 1179211"/>
                  <a:gd name="connsiteY290" fmla="*/ 82883 h 84574"/>
                  <a:gd name="connsiteX291" fmla="*/ 664032 w 1179211"/>
                  <a:gd name="connsiteY291" fmla="*/ 76842 h 84574"/>
                  <a:gd name="connsiteX292" fmla="*/ 674181 w 1179211"/>
                  <a:gd name="connsiteY292" fmla="*/ 64518 h 84574"/>
                  <a:gd name="connsiteX293" fmla="*/ 678289 w 1179211"/>
                  <a:gd name="connsiteY293" fmla="*/ 43979 h 84574"/>
                  <a:gd name="connsiteX294" fmla="*/ 675389 w 1179211"/>
                  <a:gd name="connsiteY294" fmla="*/ 25856 h 84574"/>
                  <a:gd name="connsiteX295" fmla="*/ 562059 w 1179211"/>
                  <a:gd name="connsiteY295" fmla="*/ 77325 h 84574"/>
                  <a:gd name="connsiteX296" fmla="*/ 558918 w 1179211"/>
                  <a:gd name="connsiteY296" fmla="*/ 78534 h 84574"/>
                  <a:gd name="connsiteX297" fmla="*/ 555776 w 1179211"/>
                  <a:gd name="connsiteY297" fmla="*/ 79017 h 84574"/>
                  <a:gd name="connsiteX298" fmla="*/ 553360 w 1179211"/>
                  <a:gd name="connsiteY298" fmla="*/ 78534 h 84574"/>
                  <a:gd name="connsiteX299" fmla="*/ 551185 w 1179211"/>
                  <a:gd name="connsiteY299" fmla="*/ 77567 h 84574"/>
                  <a:gd name="connsiteX300" fmla="*/ 549010 w 1179211"/>
                  <a:gd name="connsiteY300" fmla="*/ 74184 h 84574"/>
                  <a:gd name="connsiteX301" fmla="*/ 548769 w 1179211"/>
                  <a:gd name="connsiteY301" fmla="*/ 67901 h 84574"/>
                  <a:gd name="connsiteX302" fmla="*/ 548769 w 1179211"/>
                  <a:gd name="connsiteY302" fmla="*/ 35280 h 84574"/>
                  <a:gd name="connsiteX303" fmla="*/ 561817 w 1179211"/>
                  <a:gd name="connsiteY303" fmla="*/ 35280 h 84574"/>
                  <a:gd name="connsiteX304" fmla="*/ 561817 w 1179211"/>
                  <a:gd name="connsiteY304" fmla="*/ 28997 h 84574"/>
                  <a:gd name="connsiteX305" fmla="*/ 548769 w 1179211"/>
                  <a:gd name="connsiteY305" fmla="*/ 28997 h 84574"/>
                  <a:gd name="connsiteX306" fmla="*/ 548769 w 1179211"/>
                  <a:gd name="connsiteY306" fmla="*/ 12807 h 84574"/>
                  <a:gd name="connsiteX307" fmla="*/ 539103 w 1179211"/>
                  <a:gd name="connsiteY307" fmla="*/ 14982 h 84574"/>
                  <a:gd name="connsiteX308" fmla="*/ 539103 w 1179211"/>
                  <a:gd name="connsiteY308" fmla="*/ 28997 h 84574"/>
                  <a:gd name="connsiteX309" fmla="*/ 529679 w 1179211"/>
                  <a:gd name="connsiteY309" fmla="*/ 28997 h 84574"/>
                  <a:gd name="connsiteX310" fmla="*/ 529679 w 1179211"/>
                  <a:gd name="connsiteY310" fmla="*/ 35280 h 84574"/>
                  <a:gd name="connsiteX311" fmla="*/ 539103 w 1179211"/>
                  <a:gd name="connsiteY311" fmla="*/ 35280 h 84574"/>
                  <a:gd name="connsiteX312" fmla="*/ 539103 w 1179211"/>
                  <a:gd name="connsiteY312" fmla="*/ 68868 h 84574"/>
                  <a:gd name="connsiteX313" fmla="*/ 539345 w 1179211"/>
                  <a:gd name="connsiteY313" fmla="*/ 76117 h 84574"/>
                  <a:gd name="connsiteX314" fmla="*/ 541278 w 1179211"/>
                  <a:gd name="connsiteY314" fmla="*/ 81433 h 84574"/>
                  <a:gd name="connsiteX315" fmla="*/ 545869 w 1179211"/>
                  <a:gd name="connsiteY315" fmla="*/ 84816 h 84574"/>
                  <a:gd name="connsiteX316" fmla="*/ 551910 w 1179211"/>
                  <a:gd name="connsiteY316" fmla="*/ 85783 h 84574"/>
                  <a:gd name="connsiteX317" fmla="*/ 558434 w 1179211"/>
                  <a:gd name="connsiteY317" fmla="*/ 84816 h 84574"/>
                  <a:gd name="connsiteX318" fmla="*/ 563992 w 1179211"/>
                  <a:gd name="connsiteY318" fmla="*/ 82158 h 84574"/>
                  <a:gd name="connsiteX319" fmla="*/ 562059 w 1179211"/>
                  <a:gd name="connsiteY319" fmla="*/ 77325 h 84574"/>
                  <a:gd name="connsiteX320" fmla="*/ 487392 w 1179211"/>
                  <a:gd name="connsiteY320" fmla="*/ 6041 h 84574"/>
                  <a:gd name="connsiteX321" fmla="*/ 483284 w 1179211"/>
                  <a:gd name="connsiteY321" fmla="*/ 4350 h 84574"/>
                  <a:gd name="connsiteX322" fmla="*/ 479176 w 1179211"/>
                  <a:gd name="connsiteY322" fmla="*/ 6041 h 84574"/>
                  <a:gd name="connsiteX323" fmla="*/ 477484 w 1179211"/>
                  <a:gd name="connsiteY323" fmla="*/ 9907 h 84574"/>
                  <a:gd name="connsiteX324" fmla="*/ 479176 w 1179211"/>
                  <a:gd name="connsiteY324" fmla="*/ 13774 h 84574"/>
                  <a:gd name="connsiteX325" fmla="*/ 483284 w 1179211"/>
                  <a:gd name="connsiteY325" fmla="*/ 15465 h 84574"/>
                  <a:gd name="connsiteX326" fmla="*/ 487392 w 1179211"/>
                  <a:gd name="connsiteY326" fmla="*/ 13774 h 84574"/>
                  <a:gd name="connsiteX327" fmla="*/ 489083 w 1179211"/>
                  <a:gd name="connsiteY327" fmla="*/ 9907 h 84574"/>
                  <a:gd name="connsiteX328" fmla="*/ 487392 w 1179211"/>
                  <a:gd name="connsiteY328" fmla="*/ 6041 h 84574"/>
                  <a:gd name="connsiteX329" fmla="*/ 510589 w 1179211"/>
                  <a:gd name="connsiteY329" fmla="*/ 6041 h 84574"/>
                  <a:gd name="connsiteX330" fmla="*/ 506481 w 1179211"/>
                  <a:gd name="connsiteY330" fmla="*/ 4350 h 84574"/>
                  <a:gd name="connsiteX331" fmla="*/ 502373 w 1179211"/>
                  <a:gd name="connsiteY331" fmla="*/ 6041 h 84574"/>
                  <a:gd name="connsiteX332" fmla="*/ 500682 w 1179211"/>
                  <a:gd name="connsiteY332" fmla="*/ 9907 h 84574"/>
                  <a:gd name="connsiteX333" fmla="*/ 502373 w 1179211"/>
                  <a:gd name="connsiteY333" fmla="*/ 13774 h 84574"/>
                  <a:gd name="connsiteX334" fmla="*/ 506481 w 1179211"/>
                  <a:gd name="connsiteY334" fmla="*/ 15465 h 84574"/>
                  <a:gd name="connsiteX335" fmla="*/ 510589 w 1179211"/>
                  <a:gd name="connsiteY335" fmla="*/ 13774 h 84574"/>
                  <a:gd name="connsiteX336" fmla="*/ 512281 w 1179211"/>
                  <a:gd name="connsiteY336" fmla="*/ 9907 h 84574"/>
                  <a:gd name="connsiteX337" fmla="*/ 510589 w 1179211"/>
                  <a:gd name="connsiteY337" fmla="*/ 6041 h 84574"/>
                  <a:gd name="connsiteX338" fmla="*/ 504548 w 1179211"/>
                  <a:gd name="connsiteY338" fmla="*/ 62827 h 84574"/>
                  <a:gd name="connsiteX339" fmla="*/ 504306 w 1179211"/>
                  <a:gd name="connsiteY339" fmla="*/ 67660 h 84574"/>
                  <a:gd name="connsiteX340" fmla="*/ 502373 w 1179211"/>
                  <a:gd name="connsiteY340" fmla="*/ 72976 h 84574"/>
                  <a:gd name="connsiteX341" fmla="*/ 498990 w 1179211"/>
                  <a:gd name="connsiteY341" fmla="*/ 76600 h 84574"/>
                  <a:gd name="connsiteX342" fmla="*/ 495124 w 1179211"/>
                  <a:gd name="connsiteY342" fmla="*/ 78534 h 84574"/>
                  <a:gd name="connsiteX343" fmla="*/ 491741 w 1179211"/>
                  <a:gd name="connsiteY343" fmla="*/ 79017 h 84574"/>
                  <a:gd name="connsiteX344" fmla="*/ 488116 w 1179211"/>
                  <a:gd name="connsiteY344" fmla="*/ 78534 h 84574"/>
                  <a:gd name="connsiteX345" fmla="*/ 484975 w 1179211"/>
                  <a:gd name="connsiteY345" fmla="*/ 76842 h 84574"/>
                  <a:gd name="connsiteX346" fmla="*/ 482800 w 1179211"/>
                  <a:gd name="connsiteY346" fmla="*/ 73942 h 84574"/>
                  <a:gd name="connsiteX347" fmla="*/ 482075 w 1179211"/>
                  <a:gd name="connsiteY347" fmla="*/ 69351 h 84574"/>
                  <a:gd name="connsiteX348" fmla="*/ 483284 w 1179211"/>
                  <a:gd name="connsiteY348" fmla="*/ 64760 h 84574"/>
                  <a:gd name="connsiteX349" fmla="*/ 486183 w 1179211"/>
                  <a:gd name="connsiteY349" fmla="*/ 61619 h 84574"/>
                  <a:gd name="connsiteX350" fmla="*/ 489566 w 1179211"/>
                  <a:gd name="connsiteY350" fmla="*/ 59686 h 84574"/>
                  <a:gd name="connsiteX351" fmla="*/ 492708 w 1179211"/>
                  <a:gd name="connsiteY351" fmla="*/ 58719 h 84574"/>
                  <a:gd name="connsiteX352" fmla="*/ 496091 w 1179211"/>
                  <a:gd name="connsiteY352" fmla="*/ 58236 h 84574"/>
                  <a:gd name="connsiteX353" fmla="*/ 499715 w 1179211"/>
                  <a:gd name="connsiteY353" fmla="*/ 57994 h 84574"/>
                  <a:gd name="connsiteX354" fmla="*/ 502857 w 1179211"/>
                  <a:gd name="connsiteY354" fmla="*/ 57752 h 84574"/>
                  <a:gd name="connsiteX355" fmla="*/ 505031 w 1179211"/>
                  <a:gd name="connsiteY355" fmla="*/ 57752 h 84574"/>
                  <a:gd name="connsiteX356" fmla="*/ 504548 w 1179211"/>
                  <a:gd name="connsiteY356" fmla="*/ 62827 h 84574"/>
                  <a:gd name="connsiteX357" fmla="*/ 522188 w 1179211"/>
                  <a:gd name="connsiteY357" fmla="*/ 78292 h 84574"/>
                  <a:gd name="connsiteX358" fmla="*/ 517838 w 1179211"/>
                  <a:gd name="connsiteY358" fmla="*/ 79017 h 84574"/>
                  <a:gd name="connsiteX359" fmla="*/ 514939 w 1179211"/>
                  <a:gd name="connsiteY359" fmla="*/ 77809 h 84574"/>
                  <a:gd name="connsiteX360" fmla="*/ 513972 w 1179211"/>
                  <a:gd name="connsiteY360" fmla="*/ 72734 h 84574"/>
                  <a:gd name="connsiteX361" fmla="*/ 513972 w 1179211"/>
                  <a:gd name="connsiteY361" fmla="*/ 43496 h 84574"/>
                  <a:gd name="connsiteX362" fmla="*/ 513972 w 1179211"/>
                  <a:gd name="connsiteY362" fmla="*/ 40354 h 84574"/>
                  <a:gd name="connsiteX363" fmla="*/ 513489 w 1179211"/>
                  <a:gd name="connsiteY363" fmla="*/ 36971 h 84574"/>
                  <a:gd name="connsiteX364" fmla="*/ 512281 w 1179211"/>
                  <a:gd name="connsiteY364" fmla="*/ 33830 h 84574"/>
                  <a:gd name="connsiteX365" fmla="*/ 509864 w 1179211"/>
                  <a:gd name="connsiteY365" fmla="*/ 31172 h 84574"/>
                  <a:gd name="connsiteX366" fmla="*/ 502615 w 1179211"/>
                  <a:gd name="connsiteY366" fmla="*/ 27789 h 84574"/>
                  <a:gd name="connsiteX367" fmla="*/ 494882 w 1179211"/>
                  <a:gd name="connsiteY367" fmla="*/ 27064 h 84574"/>
                  <a:gd name="connsiteX368" fmla="*/ 488116 w 1179211"/>
                  <a:gd name="connsiteY368" fmla="*/ 27789 h 84574"/>
                  <a:gd name="connsiteX369" fmla="*/ 482075 w 1179211"/>
                  <a:gd name="connsiteY369" fmla="*/ 29964 h 84574"/>
                  <a:gd name="connsiteX370" fmla="*/ 477243 w 1179211"/>
                  <a:gd name="connsiteY370" fmla="*/ 33830 h 84574"/>
                  <a:gd name="connsiteX371" fmla="*/ 474584 w 1179211"/>
                  <a:gd name="connsiteY371" fmla="*/ 40113 h 84574"/>
                  <a:gd name="connsiteX372" fmla="*/ 482317 w 1179211"/>
                  <a:gd name="connsiteY372" fmla="*/ 42529 h 84574"/>
                  <a:gd name="connsiteX373" fmla="*/ 483284 w 1179211"/>
                  <a:gd name="connsiteY373" fmla="*/ 38904 h 84574"/>
                  <a:gd name="connsiteX374" fmla="*/ 485217 w 1179211"/>
                  <a:gd name="connsiteY374" fmla="*/ 36005 h 84574"/>
                  <a:gd name="connsiteX375" fmla="*/ 488600 w 1179211"/>
                  <a:gd name="connsiteY375" fmla="*/ 33830 h 84574"/>
                  <a:gd name="connsiteX376" fmla="*/ 493916 w 1179211"/>
                  <a:gd name="connsiteY376" fmla="*/ 33105 h 84574"/>
                  <a:gd name="connsiteX377" fmla="*/ 497299 w 1179211"/>
                  <a:gd name="connsiteY377" fmla="*/ 33347 h 84574"/>
                  <a:gd name="connsiteX378" fmla="*/ 500440 w 1179211"/>
                  <a:gd name="connsiteY378" fmla="*/ 34313 h 84574"/>
                  <a:gd name="connsiteX379" fmla="*/ 503582 w 1179211"/>
                  <a:gd name="connsiteY379" fmla="*/ 37213 h 84574"/>
                  <a:gd name="connsiteX380" fmla="*/ 504548 w 1179211"/>
                  <a:gd name="connsiteY380" fmla="*/ 42287 h 84574"/>
                  <a:gd name="connsiteX381" fmla="*/ 504548 w 1179211"/>
                  <a:gd name="connsiteY381" fmla="*/ 51711 h 84574"/>
                  <a:gd name="connsiteX382" fmla="*/ 497057 w 1179211"/>
                  <a:gd name="connsiteY382" fmla="*/ 51953 h 84574"/>
                  <a:gd name="connsiteX383" fmla="*/ 491016 w 1179211"/>
                  <a:gd name="connsiteY383" fmla="*/ 52436 h 84574"/>
                  <a:gd name="connsiteX384" fmla="*/ 483525 w 1179211"/>
                  <a:gd name="connsiteY384" fmla="*/ 54369 h 84574"/>
                  <a:gd name="connsiteX385" fmla="*/ 477484 w 1179211"/>
                  <a:gd name="connsiteY385" fmla="*/ 57994 h 84574"/>
                  <a:gd name="connsiteX386" fmla="*/ 473618 w 1179211"/>
                  <a:gd name="connsiteY386" fmla="*/ 63310 h 84574"/>
                  <a:gd name="connsiteX387" fmla="*/ 472168 w 1179211"/>
                  <a:gd name="connsiteY387" fmla="*/ 70076 h 84574"/>
                  <a:gd name="connsiteX388" fmla="*/ 473618 w 1179211"/>
                  <a:gd name="connsiteY388" fmla="*/ 76842 h 84574"/>
                  <a:gd name="connsiteX389" fmla="*/ 477243 w 1179211"/>
                  <a:gd name="connsiteY389" fmla="*/ 81675 h 84574"/>
                  <a:gd name="connsiteX390" fmla="*/ 482317 w 1179211"/>
                  <a:gd name="connsiteY390" fmla="*/ 84575 h 84574"/>
                  <a:gd name="connsiteX391" fmla="*/ 488116 w 1179211"/>
                  <a:gd name="connsiteY391" fmla="*/ 85541 h 84574"/>
                  <a:gd name="connsiteX392" fmla="*/ 499232 w 1179211"/>
                  <a:gd name="connsiteY392" fmla="*/ 82641 h 84574"/>
                  <a:gd name="connsiteX393" fmla="*/ 505031 w 1179211"/>
                  <a:gd name="connsiteY393" fmla="*/ 75634 h 84574"/>
                  <a:gd name="connsiteX394" fmla="*/ 507689 w 1179211"/>
                  <a:gd name="connsiteY394" fmla="*/ 82158 h 84574"/>
                  <a:gd name="connsiteX395" fmla="*/ 514214 w 1179211"/>
                  <a:gd name="connsiteY395" fmla="*/ 84816 h 84574"/>
                  <a:gd name="connsiteX396" fmla="*/ 519047 w 1179211"/>
                  <a:gd name="connsiteY396" fmla="*/ 84333 h 84574"/>
                  <a:gd name="connsiteX397" fmla="*/ 522430 w 1179211"/>
                  <a:gd name="connsiteY397" fmla="*/ 83608 h 84574"/>
                  <a:gd name="connsiteX398" fmla="*/ 522430 w 1179211"/>
                  <a:gd name="connsiteY398" fmla="*/ 78292 h 84574"/>
                  <a:gd name="connsiteX399" fmla="*/ 458636 w 1179211"/>
                  <a:gd name="connsiteY399" fmla="*/ 77325 h 84574"/>
                  <a:gd name="connsiteX400" fmla="*/ 455495 w 1179211"/>
                  <a:gd name="connsiteY400" fmla="*/ 78534 h 84574"/>
                  <a:gd name="connsiteX401" fmla="*/ 452353 w 1179211"/>
                  <a:gd name="connsiteY401" fmla="*/ 79017 h 84574"/>
                  <a:gd name="connsiteX402" fmla="*/ 449937 w 1179211"/>
                  <a:gd name="connsiteY402" fmla="*/ 78534 h 84574"/>
                  <a:gd name="connsiteX403" fmla="*/ 447762 w 1179211"/>
                  <a:gd name="connsiteY403" fmla="*/ 77567 h 84574"/>
                  <a:gd name="connsiteX404" fmla="*/ 445587 w 1179211"/>
                  <a:gd name="connsiteY404" fmla="*/ 74184 h 84574"/>
                  <a:gd name="connsiteX405" fmla="*/ 445346 w 1179211"/>
                  <a:gd name="connsiteY405" fmla="*/ 67901 h 84574"/>
                  <a:gd name="connsiteX406" fmla="*/ 445346 w 1179211"/>
                  <a:gd name="connsiteY406" fmla="*/ 35280 h 84574"/>
                  <a:gd name="connsiteX407" fmla="*/ 458394 w 1179211"/>
                  <a:gd name="connsiteY407" fmla="*/ 35280 h 84574"/>
                  <a:gd name="connsiteX408" fmla="*/ 458394 w 1179211"/>
                  <a:gd name="connsiteY408" fmla="*/ 28997 h 84574"/>
                  <a:gd name="connsiteX409" fmla="*/ 445346 w 1179211"/>
                  <a:gd name="connsiteY409" fmla="*/ 28997 h 84574"/>
                  <a:gd name="connsiteX410" fmla="*/ 445346 w 1179211"/>
                  <a:gd name="connsiteY410" fmla="*/ 12807 h 84574"/>
                  <a:gd name="connsiteX411" fmla="*/ 435680 w 1179211"/>
                  <a:gd name="connsiteY411" fmla="*/ 14982 h 84574"/>
                  <a:gd name="connsiteX412" fmla="*/ 435680 w 1179211"/>
                  <a:gd name="connsiteY412" fmla="*/ 28997 h 84574"/>
                  <a:gd name="connsiteX413" fmla="*/ 426256 w 1179211"/>
                  <a:gd name="connsiteY413" fmla="*/ 28997 h 84574"/>
                  <a:gd name="connsiteX414" fmla="*/ 426256 w 1179211"/>
                  <a:gd name="connsiteY414" fmla="*/ 35280 h 84574"/>
                  <a:gd name="connsiteX415" fmla="*/ 435680 w 1179211"/>
                  <a:gd name="connsiteY415" fmla="*/ 35280 h 84574"/>
                  <a:gd name="connsiteX416" fmla="*/ 435680 w 1179211"/>
                  <a:gd name="connsiteY416" fmla="*/ 68868 h 84574"/>
                  <a:gd name="connsiteX417" fmla="*/ 435922 w 1179211"/>
                  <a:gd name="connsiteY417" fmla="*/ 76117 h 84574"/>
                  <a:gd name="connsiteX418" fmla="*/ 437855 w 1179211"/>
                  <a:gd name="connsiteY418" fmla="*/ 81433 h 84574"/>
                  <a:gd name="connsiteX419" fmla="*/ 442446 w 1179211"/>
                  <a:gd name="connsiteY419" fmla="*/ 84816 h 84574"/>
                  <a:gd name="connsiteX420" fmla="*/ 448487 w 1179211"/>
                  <a:gd name="connsiteY420" fmla="*/ 85783 h 84574"/>
                  <a:gd name="connsiteX421" fmla="*/ 455012 w 1179211"/>
                  <a:gd name="connsiteY421" fmla="*/ 84816 h 84574"/>
                  <a:gd name="connsiteX422" fmla="*/ 460569 w 1179211"/>
                  <a:gd name="connsiteY422" fmla="*/ 82158 h 84574"/>
                  <a:gd name="connsiteX423" fmla="*/ 458636 w 1179211"/>
                  <a:gd name="connsiteY423" fmla="*/ 77325 h 84574"/>
                  <a:gd name="connsiteX424" fmla="*/ 409825 w 1179211"/>
                  <a:gd name="connsiteY424" fmla="*/ 28997 h 84574"/>
                  <a:gd name="connsiteX425" fmla="*/ 399676 w 1179211"/>
                  <a:gd name="connsiteY425" fmla="*/ 28997 h 84574"/>
                  <a:gd name="connsiteX426" fmla="*/ 399676 w 1179211"/>
                  <a:gd name="connsiteY426" fmla="*/ 84091 h 84574"/>
                  <a:gd name="connsiteX427" fmla="*/ 409825 w 1179211"/>
                  <a:gd name="connsiteY427" fmla="*/ 84091 h 84574"/>
                  <a:gd name="connsiteX428" fmla="*/ 409825 w 1179211"/>
                  <a:gd name="connsiteY428" fmla="*/ 28997 h 84574"/>
                  <a:gd name="connsiteX429" fmla="*/ 409341 w 1179211"/>
                  <a:gd name="connsiteY429" fmla="*/ 2416 h 84574"/>
                  <a:gd name="connsiteX430" fmla="*/ 404992 w 1179211"/>
                  <a:gd name="connsiteY430" fmla="*/ 483 h 84574"/>
                  <a:gd name="connsiteX431" fmla="*/ 400400 w 1179211"/>
                  <a:gd name="connsiteY431" fmla="*/ 2416 h 84574"/>
                  <a:gd name="connsiteX432" fmla="*/ 398467 w 1179211"/>
                  <a:gd name="connsiteY432" fmla="*/ 6766 h 84574"/>
                  <a:gd name="connsiteX433" fmla="*/ 400400 w 1179211"/>
                  <a:gd name="connsiteY433" fmla="*/ 11116 h 84574"/>
                  <a:gd name="connsiteX434" fmla="*/ 404992 w 1179211"/>
                  <a:gd name="connsiteY434" fmla="*/ 13049 h 84574"/>
                  <a:gd name="connsiteX435" fmla="*/ 409341 w 1179211"/>
                  <a:gd name="connsiteY435" fmla="*/ 11116 h 84574"/>
                  <a:gd name="connsiteX436" fmla="*/ 411274 w 1179211"/>
                  <a:gd name="connsiteY436" fmla="*/ 6766 h 84574"/>
                  <a:gd name="connsiteX437" fmla="*/ 409341 w 1179211"/>
                  <a:gd name="connsiteY437" fmla="*/ 2416 h 84574"/>
                  <a:gd name="connsiteX438" fmla="*/ 379619 w 1179211"/>
                  <a:gd name="connsiteY438" fmla="*/ 61377 h 84574"/>
                  <a:gd name="connsiteX439" fmla="*/ 375511 w 1179211"/>
                  <a:gd name="connsiteY439" fmla="*/ 56544 h 84574"/>
                  <a:gd name="connsiteX440" fmla="*/ 370195 w 1179211"/>
                  <a:gd name="connsiteY440" fmla="*/ 53403 h 84574"/>
                  <a:gd name="connsiteX441" fmla="*/ 364396 w 1179211"/>
                  <a:gd name="connsiteY441" fmla="*/ 51470 h 84574"/>
                  <a:gd name="connsiteX442" fmla="*/ 355938 w 1179211"/>
                  <a:gd name="connsiteY442" fmla="*/ 47603 h 84574"/>
                  <a:gd name="connsiteX443" fmla="*/ 352797 w 1179211"/>
                  <a:gd name="connsiteY443" fmla="*/ 40837 h 84574"/>
                  <a:gd name="connsiteX444" fmla="*/ 355697 w 1179211"/>
                  <a:gd name="connsiteY444" fmla="*/ 35280 h 84574"/>
                  <a:gd name="connsiteX445" fmla="*/ 362946 w 1179211"/>
                  <a:gd name="connsiteY445" fmla="*/ 33105 h 84574"/>
                  <a:gd name="connsiteX446" fmla="*/ 370195 w 1179211"/>
                  <a:gd name="connsiteY446" fmla="*/ 34796 h 84574"/>
                  <a:gd name="connsiteX447" fmla="*/ 374786 w 1179211"/>
                  <a:gd name="connsiteY447" fmla="*/ 38421 h 84574"/>
                  <a:gd name="connsiteX448" fmla="*/ 379619 w 1179211"/>
                  <a:gd name="connsiteY448" fmla="*/ 32380 h 84574"/>
                  <a:gd name="connsiteX449" fmla="*/ 373820 w 1179211"/>
                  <a:gd name="connsiteY449" fmla="*/ 28997 h 84574"/>
                  <a:gd name="connsiteX450" fmla="*/ 363429 w 1179211"/>
                  <a:gd name="connsiteY450" fmla="*/ 27306 h 84574"/>
                  <a:gd name="connsiteX451" fmla="*/ 355938 w 1179211"/>
                  <a:gd name="connsiteY451" fmla="*/ 28272 h 84574"/>
                  <a:gd name="connsiteX452" fmla="*/ 349656 w 1179211"/>
                  <a:gd name="connsiteY452" fmla="*/ 31172 h 84574"/>
                  <a:gd name="connsiteX453" fmla="*/ 345306 w 1179211"/>
                  <a:gd name="connsiteY453" fmla="*/ 36005 h 84574"/>
                  <a:gd name="connsiteX454" fmla="*/ 343615 w 1179211"/>
                  <a:gd name="connsiteY454" fmla="*/ 42771 h 84574"/>
                  <a:gd name="connsiteX455" fmla="*/ 345065 w 1179211"/>
                  <a:gd name="connsiteY455" fmla="*/ 50020 h 84574"/>
                  <a:gd name="connsiteX456" fmla="*/ 348931 w 1179211"/>
                  <a:gd name="connsiteY456" fmla="*/ 54853 h 84574"/>
                  <a:gd name="connsiteX457" fmla="*/ 354005 w 1179211"/>
                  <a:gd name="connsiteY457" fmla="*/ 57752 h 84574"/>
                  <a:gd name="connsiteX458" fmla="*/ 359321 w 1179211"/>
                  <a:gd name="connsiteY458" fmla="*/ 59686 h 84574"/>
                  <a:gd name="connsiteX459" fmla="*/ 367779 w 1179211"/>
                  <a:gd name="connsiteY459" fmla="*/ 63310 h 84574"/>
                  <a:gd name="connsiteX460" fmla="*/ 370920 w 1179211"/>
                  <a:gd name="connsiteY460" fmla="*/ 70559 h 84574"/>
                  <a:gd name="connsiteX461" fmla="*/ 368262 w 1179211"/>
                  <a:gd name="connsiteY461" fmla="*/ 77325 h 84574"/>
                  <a:gd name="connsiteX462" fmla="*/ 360771 w 1179211"/>
                  <a:gd name="connsiteY462" fmla="*/ 79742 h 84574"/>
                  <a:gd name="connsiteX463" fmla="*/ 355938 w 1179211"/>
                  <a:gd name="connsiteY463" fmla="*/ 79017 h 84574"/>
                  <a:gd name="connsiteX464" fmla="*/ 351830 w 1179211"/>
                  <a:gd name="connsiteY464" fmla="*/ 76842 h 84574"/>
                  <a:gd name="connsiteX465" fmla="*/ 348447 w 1179211"/>
                  <a:gd name="connsiteY465" fmla="*/ 74184 h 84574"/>
                  <a:gd name="connsiteX466" fmla="*/ 346031 w 1179211"/>
                  <a:gd name="connsiteY466" fmla="*/ 71768 h 84574"/>
                  <a:gd name="connsiteX467" fmla="*/ 341198 w 1179211"/>
                  <a:gd name="connsiteY467" fmla="*/ 79500 h 84574"/>
                  <a:gd name="connsiteX468" fmla="*/ 360288 w 1179211"/>
                  <a:gd name="connsiteY468" fmla="*/ 85783 h 84574"/>
                  <a:gd name="connsiteX469" fmla="*/ 368020 w 1179211"/>
                  <a:gd name="connsiteY469" fmla="*/ 84575 h 84574"/>
                  <a:gd name="connsiteX470" fmla="*/ 374303 w 1179211"/>
                  <a:gd name="connsiteY470" fmla="*/ 81192 h 84574"/>
                  <a:gd name="connsiteX471" fmla="*/ 378411 w 1179211"/>
                  <a:gd name="connsiteY471" fmla="*/ 75634 h 84574"/>
                  <a:gd name="connsiteX472" fmla="*/ 380103 w 1179211"/>
                  <a:gd name="connsiteY472" fmla="*/ 68143 h 84574"/>
                  <a:gd name="connsiteX473" fmla="*/ 379619 w 1179211"/>
                  <a:gd name="connsiteY473" fmla="*/ 61377 h 84574"/>
                  <a:gd name="connsiteX474" fmla="*/ 298428 w 1179211"/>
                  <a:gd name="connsiteY474" fmla="*/ 84091 h 84574"/>
                  <a:gd name="connsiteX475" fmla="*/ 307852 w 1179211"/>
                  <a:gd name="connsiteY475" fmla="*/ 84091 h 84574"/>
                  <a:gd name="connsiteX476" fmla="*/ 307852 w 1179211"/>
                  <a:gd name="connsiteY476" fmla="*/ 57511 h 84574"/>
                  <a:gd name="connsiteX477" fmla="*/ 308093 w 1179211"/>
                  <a:gd name="connsiteY477" fmla="*/ 51953 h 84574"/>
                  <a:gd name="connsiteX478" fmla="*/ 308818 w 1179211"/>
                  <a:gd name="connsiteY478" fmla="*/ 46637 h 84574"/>
                  <a:gd name="connsiteX479" fmla="*/ 312926 w 1179211"/>
                  <a:gd name="connsiteY479" fmla="*/ 37938 h 84574"/>
                  <a:gd name="connsiteX480" fmla="*/ 318967 w 1179211"/>
                  <a:gd name="connsiteY480" fmla="*/ 34555 h 84574"/>
                  <a:gd name="connsiteX481" fmla="*/ 325008 w 1179211"/>
                  <a:gd name="connsiteY481" fmla="*/ 40596 h 84574"/>
                  <a:gd name="connsiteX482" fmla="*/ 333224 w 1179211"/>
                  <a:gd name="connsiteY482" fmla="*/ 37696 h 84574"/>
                  <a:gd name="connsiteX483" fmla="*/ 332016 w 1179211"/>
                  <a:gd name="connsiteY483" fmla="*/ 32863 h 84574"/>
                  <a:gd name="connsiteX484" fmla="*/ 329599 w 1179211"/>
                  <a:gd name="connsiteY484" fmla="*/ 29722 h 84574"/>
                  <a:gd name="connsiteX485" fmla="*/ 326216 w 1179211"/>
                  <a:gd name="connsiteY485" fmla="*/ 28030 h 84574"/>
                  <a:gd name="connsiteX486" fmla="*/ 322833 w 1179211"/>
                  <a:gd name="connsiteY486" fmla="*/ 27547 h 84574"/>
                  <a:gd name="connsiteX487" fmla="*/ 314134 w 1179211"/>
                  <a:gd name="connsiteY487" fmla="*/ 30205 h 84574"/>
                  <a:gd name="connsiteX488" fmla="*/ 307852 w 1179211"/>
                  <a:gd name="connsiteY488" fmla="*/ 37696 h 84574"/>
                  <a:gd name="connsiteX489" fmla="*/ 306643 w 1179211"/>
                  <a:gd name="connsiteY489" fmla="*/ 28272 h 84574"/>
                  <a:gd name="connsiteX490" fmla="*/ 297219 w 1179211"/>
                  <a:gd name="connsiteY490" fmla="*/ 29239 h 84574"/>
                  <a:gd name="connsiteX491" fmla="*/ 297461 w 1179211"/>
                  <a:gd name="connsiteY491" fmla="*/ 31413 h 84574"/>
                  <a:gd name="connsiteX492" fmla="*/ 297944 w 1179211"/>
                  <a:gd name="connsiteY492" fmla="*/ 35038 h 84574"/>
                  <a:gd name="connsiteX493" fmla="*/ 298186 w 1179211"/>
                  <a:gd name="connsiteY493" fmla="*/ 39146 h 84574"/>
                  <a:gd name="connsiteX494" fmla="*/ 298428 w 1179211"/>
                  <a:gd name="connsiteY494" fmla="*/ 43254 h 84574"/>
                  <a:gd name="connsiteX495" fmla="*/ 298428 w 1179211"/>
                  <a:gd name="connsiteY495" fmla="*/ 84091 h 84574"/>
                  <a:gd name="connsiteX496" fmla="*/ 267981 w 1179211"/>
                  <a:gd name="connsiteY496" fmla="*/ 38179 h 84574"/>
                  <a:gd name="connsiteX497" fmla="*/ 271122 w 1179211"/>
                  <a:gd name="connsiteY497" fmla="*/ 50262 h 84574"/>
                  <a:gd name="connsiteX498" fmla="*/ 271122 w 1179211"/>
                  <a:gd name="connsiteY498" fmla="*/ 52195 h 84574"/>
                  <a:gd name="connsiteX499" fmla="*/ 243817 w 1179211"/>
                  <a:gd name="connsiteY499" fmla="*/ 52195 h 84574"/>
                  <a:gd name="connsiteX500" fmla="*/ 245508 w 1179211"/>
                  <a:gd name="connsiteY500" fmla="*/ 45187 h 84574"/>
                  <a:gd name="connsiteX501" fmla="*/ 248649 w 1179211"/>
                  <a:gd name="connsiteY501" fmla="*/ 39388 h 84574"/>
                  <a:gd name="connsiteX502" fmla="*/ 253241 w 1179211"/>
                  <a:gd name="connsiteY502" fmla="*/ 35280 h 84574"/>
                  <a:gd name="connsiteX503" fmla="*/ 259282 w 1179211"/>
                  <a:gd name="connsiteY503" fmla="*/ 33830 h 84574"/>
                  <a:gd name="connsiteX504" fmla="*/ 267981 w 1179211"/>
                  <a:gd name="connsiteY504" fmla="*/ 38179 h 84574"/>
                  <a:gd name="connsiteX505" fmla="*/ 281029 w 1179211"/>
                  <a:gd name="connsiteY505" fmla="*/ 58236 h 84574"/>
                  <a:gd name="connsiteX506" fmla="*/ 281029 w 1179211"/>
                  <a:gd name="connsiteY506" fmla="*/ 52678 h 84574"/>
                  <a:gd name="connsiteX507" fmla="*/ 280063 w 1179211"/>
                  <a:gd name="connsiteY507" fmla="*/ 43496 h 84574"/>
                  <a:gd name="connsiteX508" fmla="*/ 276438 w 1179211"/>
                  <a:gd name="connsiteY508" fmla="*/ 35280 h 84574"/>
                  <a:gd name="connsiteX509" fmla="*/ 269672 w 1179211"/>
                  <a:gd name="connsiteY509" fmla="*/ 29480 h 84574"/>
                  <a:gd name="connsiteX510" fmla="*/ 259040 w 1179211"/>
                  <a:gd name="connsiteY510" fmla="*/ 27306 h 84574"/>
                  <a:gd name="connsiteX511" fmla="*/ 249133 w 1179211"/>
                  <a:gd name="connsiteY511" fmla="*/ 29480 h 84574"/>
                  <a:gd name="connsiteX512" fmla="*/ 241159 w 1179211"/>
                  <a:gd name="connsiteY512" fmla="*/ 35521 h 84574"/>
                  <a:gd name="connsiteX513" fmla="*/ 235842 w 1179211"/>
                  <a:gd name="connsiteY513" fmla="*/ 44704 h 84574"/>
                  <a:gd name="connsiteX514" fmla="*/ 233909 w 1179211"/>
                  <a:gd name="connsiteY514" fmla="*/ 56544 h 84574"/>
                  <a:gd name="connsiteX515" fmla="*/ 240675 w 1179211"/>
                  <a:gd name="connsiteY515" fmla="*/ 78292 h 84574"/>
                  <a:gd name="connsiteX516" fmla="*/ 260490 w 1179211"/>
                  <a:gd name="connsiteY516" fmla="*/ 85783 h 84574"/>
                  <a:gd name="connsiteX517" fmla="*/ 272572 w 1179211"/>
                  <a:gd name="connsiteY517" fmla="*/ 83125 h 84574"/>
                  <a:gd name="connsiteX518" fmla="*/ 282238 w 1179211"/>
                  <a:gd name="connsiteY518" fmla="*/ 75151 h 84574"/>
                  <a:gd name="connsiteX519" fmla="*/ 278371 w 1179211"/>
                  <a:gd name="connsiteY519" fmla="*/ 71043 h 84574"/>
                  <a:gd name="connsiteX520" fmla="*/ 268947 w 1179211"/>
                  <a:gd name="connsiteY520" fmla="*/ 77567 h 84574"/>
                  <a:gd name="connsiteX521" fmla="*/ 261215 w 1179211"/>
                  <a:gd name="connsiteY521" fmla="*/ 79017 h 84574"/>
                  <a:gd name="connsiteX522" fmla="*/ 248649 w 1179211"/>
                  <a:gd name="connsiteY522" fmla="*/ 73701 h 84574"/>
                  <a:gd name="connsiteX523" fmla="*/ 244058 w 1179211"/>
                  <a:gd name="connsiteY523" fmla="*/ 58477 h 84574"/>
                  <a:gd name="connsiteX524" fmla="*/ 281029 w 1179211"/>
                  <a:gd name="connsiteY524" fmla="*/ 58477 h 84574"/>
                  <a:gd name="connsiteX525" fmla="*/ 183648 w 1179211"/>
                  <a:gd name="connsiteY525" fmla="*/ 28997 h 84574"/>
                  <a:gd name="connsiteX526" fmla="*/ 172774 w 1179211"/>
                  <a:gd name="connsiteY526" fmla="*/ 28997 h 84574"/>
                  <a:gd name="connsiteX527" fmla="*/ 195247 w 1179211"/>
                  <a:gd name="connsiteY527" fmla="*/ 85300 h 84574"/>
                  <a:gd name="connsiteX528" fmla="*/ 203221 w 1179211"/>
                  <a:gd name="connsiteY528" fmla="*/ 85300 h 84574"/>
                  <a:gd name="connsiteX529" fmla="*/ 226418 w 1179211"/>
                  <a:gd name="connsiteY529" fmla="*/ 28997 h 84574"/>
                  <a:gd name="connsiteX530" fmla="*/ 217236 w 1179211"/>
                  <a:gd name="connsiteY530" fmla="*/ 28997 h 84574"/>
                  <a:gd name="connsiteX531" fmla="*/ 202496 w 1179211"/>
                  <a:gd name="connsiteY531" fmla="*/ 67660 h 84574"/>
                  <a:gd name="connsiteX532" fmla="*/ 200079 w 1179211"/>
                  <a:gd name="connsiteY532" fmla="*/ 76359 h 84574"/>
                  <a:gd name="connsiteX533" fmla="*/ 199354 w 1179211"/>
                  <a:gd name="connsiteY533" fmla="*/ 72734 h 84574"/>
                  <a:gd name="connsiteX534" fmla="*/ 197663 w 1179211"/>
                  <a:gd name="connsiteY534" fmla="*/ 67176 h 84574"/>
                  <a:gd name="connsiteX535" fmla="*/ 183648 w 1179211"/>
                  <a:gd name="connsiteY535" fmla="*/ 28997 h 84574"/>
                  <a:gd name="connsiteX536" fmla="*/ 159000 w 1179211"/>
                  <a:gd name="connsiteY536" fmla="*/ 28997 h 84574"/>
                  <a:gd name="connsiteX537" fmla="*/ 148851 w 1179211"/>
                  <a:gd name="connsiteY537" fmla="*/ 28997 h 84574"/>
                  <a:gd name="connsiteX538" fmla="*/ 148851 w 1179211"/>
                  <a:gd name="connsiteY538" fmla="*/ 84091 h 84574"/>
                  <a:gd name="connsiteX539" fmla="*/ 159000 w 1179211"/>
                  <a:gd name="connsiteY539" fmla="*/ 84091 h 84574"/>
                  <a:gd name="connsiteX540" fmla="*/ 159000 w 1179211"/>
                  <a:gd name="connsiteY540" fmla="*/ 28997 h 84574"/>
                  <a:gd name="connsiteX541" fmla="*/ 158517 w 1179211"/>
                  <a:gd name="connsiteY541" fmla="*/ 2416 h 84574"/>
                  <a:gd name="connsiteX542" fmla="*/ 154167 w 1179211"/>
                  <a:gd name="connsiteY542" fmla="*/ 483 h 84574"/>
                  <a:gd name="connsiteX543" fmla="*/ 149576 w 1179211"/>
                  <a:gd name="connsiteY543" fmla="*/ 2416 h 84574"/>
                  <a:gd name="connsiteX544" fmla="*/ 147643 w 1179211"/>
                  <a:gd name="connsiteY544" fmla="*/ 6766 h 84574"/>
                  <a:gd name="connsiteX545" fmla="*/ 149576 w 1179211"/>
                  <a:gd name="connsiteY545" fmla="*/ 11116 h 84574"/>
                  <a:gd name="connsiteX546" fmla="*/ 154167 w 1179211"/>
                  <a:gd name="connsiteY546" fmla="*/ 13049 h 84574"/>
                  <a:gd name="connsiteX547" fmla="*/ 158517 w 1179211"/>
                  <a:gd name="connsiteY547" fmla="*/ 11116 h 84574"/>
                  <a:gd name="connsiteX548" fmla="*/ 160450 w 1179211"/>
                  <a:gd name="connsiteY548" fmla="*/ 6766 h 84574"/>
                  <a:gd name="connsiteX549" fmla="*/ 158517 w 1179211"/>
                  <a:gd name="connsiteY549" fmla="*/ 2416 h 84574"/>
                  <a:gd name="connsiteX550" fmla="*/ 128795 w 1179211"/>
                  <a:gd name="connsiteY550" fmla="*/ 84091 h 84574"/>
                  <a:gd name="connsiteX551" fmla="*/ 128795 w 1179211"/>
                  <a:gd name="connsiteY551" fmla="*/ 49537 h 84574"/>
                  <a:gd name="connsiteX552" fmla="*/ 128312 w 1179211"/>
                  <a:gd name="connsiteY552" fmla="*/ 41079 h 84574"/>
                  <a:gd name="connsiteX553" fmla="*/ 126137 w 1179211"/>
                  <a:gd name="connsiteY553" fmla="*/ 34071 h 84574"/>
                  <a:gd name="connsiteX554" fmla="*/ 120338 w 1179211"/>
                  <a:gd name="connsiteY554" fmla="*/ 29239 h 84574"/>
                  <a:gd name="connsiteX555" fmla="*/ 109705 w 1179211"/>
                  <a:gd name="connsiteY555" fmla="*/ 27306 h 84574"/>
                  <a:gd name="connsiteX556" fmla="*/ 102214 w 1179211"/>
                  <a:gd name="connsiteY556" fmla="*/ 28514 h 84574"/>
                  <a:gd name="connsiteX557" fmla="*/ 96898 w 1179211"/>
                  <a:gd name="connsiteY557" fmla="*/ 31655 h 84574"/>
                  <a:gd name="connsiteX558" fmla="*/ 93274 w 1179211"/>
                  <a:gd name="connsiteY558" fmla="*/ 35280 h 84574"/>
                  <a:gd name="connsiteX559" fmla="*/ 91341 w 1179211"/>
                  <a:gd name="connsiteY559" fmla="*/ 37938 h 84574"/>
                  <a:gd name="connsiteX560" fmla="*/ 90132 w 1179211"/>
                  <a:gd name="connsiteY560" fmla="*/ 28514 h 84574"/>
                  <a:gd name="connsiteX561" fmla="*/ 80708 w 1179211"/>
                  <a:gd name="connsiteY561" fmla="*/ 29480 h 84574"/>
                  <a:gd name="connsiteX562" fmla="*/ 80950 w 1179211"/>
                  <a:gd name="connsiteY562" fmla="*/ 31655 h 84574"/>
                  <a:gd name="connsiteX563" fmla="*/ 81433 w 1179211"/>
                  <a:gd name="connsiteY563" fmla="*/ 35280 h 84574"/>
                  <a:gd name="connsiteX564" fmla="*/ 81675 w 1179211"/>
                  <a:gd name="connsiteY564" fmla="*/ 39388 h 84574"/>
                  <a:gd name="connsiteX565" fmla="*/ 81917 w 1179211"/>
                  <a:gd name="connsiteY565" fmla="*/ 43496 h 84574"/>
                  <a:gd name="connsiteX566" fmla="*/ 81917 w 1179211"/>
                  <a:gd name="connsiteY566" fmla="*/ 84333 h 84574"/>
                  <a:gd name="connsiteX567" fmla="*/ 91824 w 1179211"/>
                  <a:gd name="connsiteY567" fmla="*/ 84333 h 84574"/>
                  <a:gd name="connsiteX568" fmla="*/ 91824 w 1179211"/>
                  <a:gd name="connsiteY568" fmla="*/ 53403 h 84574"/>
                  <a:gd name="connsiteX569" fmla="*/ 93032 w 1179211"/>
                  <a:gd name="connsiteY569" fmla="*/ 46154 h 84574"/>
                  <a:gd name="connsiteX570" fmla="*/ 96415 w 1179211"/>
                  <a:gd name="connsiteY570" fmla="*/ 40354 h 84574"/>
                  <a:gd name="connsiteX571" fmla="*/ 101248 w 1179211"/>
                  <a:gd name="connsiteY571" fmla="*/ 36488 h 84574"/>
                  <a:gd name="connsiteX572" fmla="*/ 107531 w 1179211"/>
                  <a:gd name="connsiteY572" fmla="*/ 35038 h 84574"/>
                  <a:gd name="connsiteX573" fmla="*/ 113572 w 1179211"/>
                  <a:gd name="connsiteY573" fmla="*/ 36005 h 84574"/>
                  <a:gd name="connsiteX574" fmla="*/ 117196 w 1179211"/>
                  <a:gd name="connsiteY574" fmla="*/ 38904 h 84574"/>
                  <a:gd name="connsiteX575" fmla="*/ 118888 w 1179211"/>
                  <a:gd name="connsiteY575" fmla="*/ 43496 h 84574"/>
                  <a:gd name="connsiteX576" fmla="*/ 119371 w 1179211"/>
                  <a:gd name="connsiteY576" fmla="*/ 49778 h 84574"/>
                  <a:gd name="connsiteX577" fmla="*/ 119371 w 1179211"/>
                  <a:gd name="connsiteY577" fmla="*/ 84333 h 84574"/>
                  <a:gd name="connsiteX578" fmla="*/ 128795 w 1179211"/>
                  <a:gd name="connsiteY578" fmla="*/ 84333 h 84574"/>
                  <a:gd name="connsiteX579" fmla="*/ 60894 w 1179211"/>
                  <a:gd name="connsiteY579" fmla="*/ 5799 h 84574"/>
                  <a:gd name="connsiteX580" fmla="*/ 50986 w 1179211"/>
                  <a:gd name="connsiteY580" fmla="*/ 5799 h 84574"/>
                  <a:gd name="connsiteX581" fmla="*/ 50986 w 1179211"/>
                  <a:gd name="connsiteY581" fmla="*/ 54128 h 84574"/>
                  <a:gd name="connsiteX582" fmla="*/ 49295 w 1179211"/>
                  <a:gd name="connsiteY582" fmla="*/ 66935 h 84574"/>
                  <a:gd name="connsiteX583" fmla="*/ 44945 w 1179211"/>
                  <a:gd name="connsiteY583" fmla="*/ 74667 h 84574"/>
                  <a:gd name="connsiteX584" fmla="*/ 38421 w 1179211"/>
                  <a:gd name="connsiteY584" fmla="*/ 78534 h 84574"/>
                  <a:gd name="connsiteX585" fmla="*/ 30447 w 1179211"/>
                  <a:gd name="connsiteY585" fmla="*/ 79500 h 84574"/>
                  <a:gd name="connsiteX586" fmla="*/ 22231 w 1179211"/>
                  <a:gd name="connsiteY586" fmla="*/ 78534 h 84574"/>
                  <a:gd name="connsiteX587" fmla="*/ 15707 w 1179211"/>
                  <a:gd name="connsiteY587" fmla="*/ 74667 h 84574"/>
                  <a:gd name="connsiteX588" fmla="*/ 11357 w 1179211"/>
                  <a:gd name="connsiteY588" fmla="*/ 66935 h 84574"/>
                  <a:gd name="connsiteX589" fmla="*/ 9666 w 1179211"/>
                  <a:gd name="connsiteY589" fmla="*/ 54128 h 84574"/>
                  <a:gd name="connsiteX590" fmla="*/ 9666 w 1179211"/>
                  <a:gd name="connsiteY590" fmla="*/ 5799 h 84574"/>
                  <a:gd name="connsiteX591" fmla="*/ 0 w 1179211"/>
                  <a:gd name="connsiteY591" fmla="*/ 5799 h 84574"/>
                  <a:gd name="connsiteX592" fmla="*/ 0 w 1179211"/>
                  <a:gd name="connsiteY592" fmla="*/ 54853 h 84574"/>
                  <a:gd name="connsiteX593" fmla="*/ 7733 w 1179211"/>
                  <a:gd name="connsiteY593" fmla="*/ 79500 h 84574"/>
                  <a:gd name="connsiteX594" fmla="*/ 30689 w 1179211"/>
                  <a:gd name="connsiteY594" fmla="*/ 86749 h 84574"/>
                  <a:gd name="connsiteX595" fmla="*/ 53403 w 1179211"/>
                  <a:gd name="connsiteY595" fmla="*/ 79500 h 84574"/>
                  <a:gd name="connsiteX596" fmla="*/ 60894 w 1179211"/>
                  <a:gd name="connsiteY596" fmla="*/ 54853 h 84574"/>
                  <a:gd name="connsiteX597" fmla="*/ 60894 w 1179211"/>
                  <a:gd name="connsiteY597" fmla="*/ 5799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</a:cxnLst>
                <a:rect l="l" t="t" r="r" b="b"/>
                <a:pathLst>
                  <a:path w="1179211" h="84574">
                    <a:moveTo>
                      <a:pt x="1181145" y="2658"/>
                    </a:moveTo>
                    <a:cubicBezTo>
                      <a:pt x="1179937" y="1933"/>
                      <a:pt x="1178245" y="1450"/>
                      <a:pt x="1176071" y="725"/>
                    </a:cubicBezTo>
                    <a:cubicBezTo>
                      <a:pt x="1173654" y="242"/>
                      <a:pt x="1171238" y="0"/>
                      <a:pt x="1168580" y="0"/>
                    </a:cubicBezTo>
                    <a:cubicBezTo>
                      <a:pt x="1164955" y="0"/>
                      <a:pt x="1161572" y="725"/>
                      <a:pt x="1158672" y="1933"/>
                    </a:cubicBezTo>
                    <a:cubicBezTo>
                      <a:pt x="1155773" y="3383"/>
                      <a:pt x="1153115" y="5558"/>
                      <a:pt x="1151182" y="8941"/>
                    </a:cubicBezTo>
                    <a:cubicBezTo>
                      <a:pt x="1149490" y="11357"/>
                      <a:pt x="1148523" y="14015"/>
                      <a:pt x="1148282" y="16915"/>
                    </a:cubicBezTo>
                    <a:cubicBezTo>
                      <a:pt x="1148040" y="19815"/>
                      <a:pt x="1147799" y="22473"/>
                      <a:pt x="1147799" y="25131"/>
                    </a:cubicBezTo>
                    <a:lnTo>
                      <a:pt x="1147799" y="29239"/>
                    </a:lnTo>
                    <a:lnTo>
                      <a:pt x="1137891" y="29239"/>
                    </a:lnTo>
                    <a:lnTo>
                      <a:pt x="1137891" y="35521"/>
                    </a:lnTo>
                    <a:lnTo>
                      <a:pt x="1147799" y="35521"/>
                    </a:lnTo>
                    <a:lnTo>
                      <a:pt x="1147799" y="84333"/>
                    </a:lnTo>
                    <a:lnTo>
                      <a:pt x="1157223" y="84333"/>
                    </a:lnTo>
                    <a:lnTo>
                      <a:pt x="1157223" y="35280"/>
                    </a:lnTo>
                    <a:lnTo>
                      <a:pt x="1172446" y="35280"/>
                    </a:lnTo>
                    <a:lnTo>
                      <a:pt x="1172446" y="28997"/>
                    </a:lnTo>
                    <a:lnTo>
                      <a:pt x="1157223" y="28997"/>
                    </a:lnTo>
                    <a:lnTo>
                      <a:pt x="1157223" y="25372"/>
                    </a:lnTo>
                    <a:cubicBezTo>
                      <a:pt x="1157223" y="23198"/>
                      <a:pt x="1157223" y="21023"/>
                      <a:pt x="1157464" y="18606"/>
                    </a:cubicBezTo>
                    <a:cubicBezTo>
                      <a:pt x="1157706" y="16190"/>
                      <a:pt x="1157948" y="14257"/>
                      <a:pt x="1158672" y="12324"/>
                    </a:cubicBezTo>
                    <a:cubicBezTo>
                      <a:pt x="1159397" y="10391"/>
                      <a:pt x="1160364" y="8941"/>
                      <a:pt x="1161572" y="7733"/>
                    </a:cubicBezTo>
                    <a:cubicBezTo>
                      <a:pt x="1162780" y="6524"/>
                      <a:pt x="1164714" y="5799"/>
                      <a:pt x="1167130" y="5799"/>
                    </a:cubicBezTo>
                    <a:cubicBezTo>
                      <a:pt x="1169546" y="5799"/>
                      <a:pt x="1171721" y="6283"/>
                      <a:pt x="1173413" y="7008"/>
                    </a:cubicBezTo>
                    <a:cubicBezTo>
                      <a:pt x="1175104" y="7733"/>
                      <a:pt x="1176554" y="8699"/>
                      <a:pt x="1177762" y="9666"/>
                    </a:cubicBezTo>
                    <a:lnTo>
                      <a:pt x="1181145" y="2658"/>
                    </a:lnTo>
                    <a:close/>
                    <a:moveTo>
                      <a:pt x="1092946" y="84091"/>
                    </a:moveTo>
                    <a:lnTo>
                      <a:pt x="1102370" y="84091"/>
                    </a:lnTo>
                    <a:lnTo>
                      <a:pt x="1102370" y="57511"/>
                    </a:lnTo>
                    <a:cubicBezTo>
                      <a:pt x="1102370" y="55578"/>
                      <a:pt x="1102370" y="53886"/>
                      <a:pt x="1102612" y="51953"/>
                    </a:cubicBezTo>
                    <a:cubicBezTo>
                      <a:pt x="1102853" y="50020"/>
                      <a:pt x="1103095" y="48328"/>
                      <a:pt x="1103337" y="46637"/>
                    </a:cubicBezTo>
                    <a:cubicBezTo>
                      <a:pt x="1104303" y="43254"/>
                      <a:pt x="1105511" y="40354"/>
                      <a:pt x="1107444" y="37938"/>
                    </a:cubicBezTo>
                    <a:cubicBezTo>
                      <a:pt x="1109136" y="35521"/>
                      <a:pt x="1111311" y="34555"/>
                      <a:pt x="1113485" y="34555"/>
                    </a:cubicBezTo>
                    <a:cubicBezTo>
                      <a:pt x="1117352" y="34555"/>
                      <a:pt x="1119285" y="36488"/>
                      <a:pt x="1119526" y="40596"/>
                    </a:cubicBezTo>
                    <a:lnTo>
                      <a:pt x="1127742" y="37696"/>
                    </a:lnTo>
                    <a:cubicBezTo>
                      <a:pt x="1127742" y="35763"/>
                      <a:pt x="1127259" y="34313"/>
                      <a:pt x="1126534" y="32863"/>
                    </a:cubicBezTo>
                    <a:cubicBezTo>
                      <a:pt x="1125809" y="31413"/>
                      <a:pt x="1125084" y="30447"/>
                      <a:pt x="1124118" y="29722"/>
                    </a:cubicBezTo>
                    <a:cubicBezTo>
                      <a:pt x="1123151" y="28997"/>
                      <a:pt x="1121943" y="28272"/>
                      <a:pt x="1120735" y="28030"/>
                    </a:cubicBezTo>
                    <a:cubicBezTo>
                      <a:pt x="1119526" y="27547"/>
                      <a:pt x="1118318" y="27547"/>
                      <a:pt x="1117352" y="27547"/>
                    </a:cubicBezTo>
                    <a:cubicBezTo>
                      <a:pt x="1113969" y="27547"/>
                      <a:pt x="1111311" y="28514"/>
                      <a:pt x="1108653" y="30205"/>
                    </a:cubicBezTo>
                    <a:cubicBezTo>
                      <a:pt x="1106236" y="32138"/>
                      <a:pt x="1104061" y="34555"/>
                      <a:pt x="1102370" y="37696"/>
                    </a:cubicBezTo>
                    <a:lnTo>
                      <a:pt x="1101162" y="28272"/>
                    </a:lnTo>
                    <a:lnTo>
                      <a:pt x="1091738" y="29239"/>
                    </a:lnTo>
                    <a:cubicBezTo>
                      <a:pt x="1091738" y="29722"/>
                      <a:pt x="1091979" y="30447"/>
                      <a:pt x="1091979" y="31413"/>
                    </a:cubicBezTo>
                    <a:cubicBezTo>
                      <a:pt x="1092221" y="32380"/>
                      <a:pt x="1092221" y="33588"/>
                      <a:pt x="1092463" y="35038"/>
                    </a:cubicBezTo>
                    <a:cubicBezTo>
                      <a:pt x="1092704" y="36488"/>
                      <a:pt x="1092704" y="37696"/>
                      <a:pt x="1092704" y="39146"/>
                    </a:cubicBezTo>
                    <a:cubicBezTo>
                      <a:pt x="1092704" y="40596"/>
                      <a:pt x="1092946" y="41804"/>
                      <a:pt x="1092946" y="43254"/>
                    </a:cubicBezTo>
                    <a:lnTo>
                      <a:pt x="1092946" y="84091"/>
                    </a:lnTo>
                    <a:close/>
                    <a:moveTo>
                      <a:pt x="1062016" y="72251"/>
                    </a:moveTo>
                    <a:cubicBezTo>
                      <a:pt x="1059116" y="76359"/>
                      <a:pt x="1055008" y="78292"/>
                      <a:pt x="1049934" y="78292"/>
                    </a:cubicBezTo>
                    <a:cubicBezTo>
                      <a:pt x="1044617" y="78292"/>
                      <a:pt x="1040751" y="76359"/>
                      <a:pt x="1037852" y="72251"/>
                    </a:cubicBezTo>
                    <a:cubicBezTo>
                      <a:pt x="1034952" y="68143"/>
                      <a:pt x="1033502" y="62827"/>
                      <a:pt x="1033502" y="55819"/>
                    </a:cubicBezTo>
                    <a:cubicBezTo>
                      <a:pt x="1033502" y="49053"/>
                      <a:pt x="1034952" y="43737"/>
                      <a:pt x="1037852" y="39629"/>
                    </a:cubicBezTo>
                    <a:cubicBezTo>
                      <a:pt x="1040751" y="35521"/>
                      <a:pt x="1044859" y="33588"/>
                      <a:pt x="1050175" y="33588"/>
                    </a:cubicBezTo>
                    <a:cubicBezTo>
                      <a:pt x="1055491" y="33588"/>
                      <a:pt x="1059599" y="35521"/>
                      <a:pt x="1062499" y="39629"/>
                    </a:cubicBezTo>
                    <a:cubicBezTo>
                      <a:pt x="1065399" y="43737"/>
                      <a:pt x="1066849" y="49053"/>
                      <a:pt x="1066849" y="55819"/>
                    </a:cubicBezTo>
                    <a:cubicBezTo>
                      <a:pt x="1066365" y="62827"/>
                      <a:pt x="1064915" y="68143"/>
                      <a:pt x="1062016" y="72251"/>
                    </a:cubicBezTo>
                    <a:moveTo>
                      <a:pt x="1075306" y="44462"/>
                    </a:moveTo>
                    <a:cubicBezTo>
                      <a:pt x="1074098" y="40837"/>
                      <a:pt x="1072406" y="37938"/>
                      <a:pt x="1070232" y="35280"/>
                    </a:cubicBezTo>
                    <a:cubicBezTo>
                      <a:pt x="1068057" y="32863"/>
                      <a:pt x="1065157" y="30930"/>
                      <a:pt x="1061774" y="29480"/>
                    </a:cubicBezTo>
                    <a:cubicBezTo>
                      <a:pt x="1058391" y="28030"/>
                      <a:pt x="1054525" y="27306"/>
                      <a:pt x="1050175" y="27306"/>
                    </a:cubicBezTo>
                    <a:cubicBezTo>
                      <a:pt x="1045826" y="27306"/>
                      <a:pt x="1041959" y="28030"/>
                      <a:pt x="1038576" y="29480"/>
                    </a:cubicBezTo>
                    <a:cubicBezTo>
                      <a:pt x="1035193" y="30930"/>
                      <a:pt x="1032294" y="32863"/>
                      <a:pt x="1030119" y="35280"/>
                    </a:cubicBezTo>
                    <a:cubicBezTo>
                      <a:pt x="1027703" y="37696"/>
                      <a:pt x="1026011" y="40837"/>
                      <a:pt x="1024803" y="44462"/>
                    </a:cubicBezTo>
                    <a:cubicBezTo>
                      <a:pt x="1023595" y="48087"/>
                      <a:pt x="1023111" y="51953"/>
                      <a:pt x="1023111" y="56303"/>
                    </a:cubicBezTo>
                    <a:cubicBezTo>
                      <a:pt x="1023111" y="60894"/>
                      <a:pt x="1023836" y="65002"/>
                      <a:pt x="1025286" y="68626"/>
                    </a:cubicBezTo>
                    <a:cubicBezTo>
                      <a:pt x="1026736" y="72251"/>
                      <a:pt x="1028669" y="75392"/>
                      <a:pt x="1031086" y="77809"/>
                    </a:cubicBezTo>
                    <a:cubicBezTo>
                      <a:pt x="1033502" y="80467"/>
                      <a:pt x="1036402" y="82400"/>
                      <a:pt x="1039785" y="83608"/>
                    </a:cubicBezTo>
                    <a:cubicBezTo>
                      <a:pt x="1043168" y="85058"/>
                      <a:pt x="1046551" y="85783"/>
                      <a:pt x="1050417" y="85783"/>
                    </a:cubicBezTo>
                    <a:cubicBezTo>
                      <a:pt x="1054283" y="85783"/>
                      <a:pt x="1057666" y="85058"/>
                      <a:pt x="1061049" y="83608"/>
                    </a:cubicBezTo>
                    <a:cubicBezTo>
                      <a:pt x="1064432" y="82158"/>
                      <a:pt x="1067332" y="80225"/>
                      <a:pt x="1069748" y="77809"/>
                    </a:cubicBezTo>
                    <a:cubicBezTo>
                      <a:pt x="1072165" y="75151"/>
                      <a:pt x="1074098" y="72251"/>
                      <a:pt x="1075548" y="68626"/>
                    </a:cubicBezTo>
                    <a:cubicBezTo>
                      <a:pt x="1076998" y="65002"/>
                      <a:pt x="1077722" y="60894"/>
                      <a:pt x="1077722" y="56303"/>
                    </a:cubicBezTo>
                    <a:cubicBezTo>
                      <a:pt x="1076998" y="51953"/>
                      <a:pt x="1076514" y="48087"/>
                      <a:pt x="1075306" y="44462"/>
                    </a:cubicBezTo>
                    <a:moveTo>
                      <a:pt x="998464" y="84816"/>
                    </a:moveTo>
                    <a:lnTo>
                      <a:pt x="1007888" y="83850"/>
                    </a:lnTo>
                    <a:cubicBezTo>
                      <a:pt x="1007888" y="83366"/>
                      <a:pt x="1007646" y="82641"/>
                      <a:pt x="1007646" y="81675"/>
                    </a:cubicBezTo>
                    <a:cubicBezTo>
                      <a:pt x="1007405" y="80708"/>
                      <a:pt x="1007405" y="79500"/>
                      <a:pt x="1007163" y="78050"/>
                    </a:cubicBezTo>
                    <a:cubicBezTo>
                      <a:pt x="1006921" y="76842"/>
                      <a:pt x="1006921" y="75392"/>
                      <a:pt x="1006921" y="73942"/>
                    </a:cubicBezTo>
                    <a:cubicBezTo>
                      <a:pt x="1006921" y="72493"/>
                      <a:pt x="1006680" y="71043"/>
                      <a:pt x="1006680" y="69834"/>
                    </a:cubicBezTo>
                    <a:lnTo>
                      <a:pt x="1006680" y="483"/>
                    </a:lnTo>
                    <a:lnTo>
                      <a:pt x="997497" y="483"/>
                    </a:lnTo>
                    <a:lnTo>
                      <a:pt x="997497" y="36730"/>
                    </a:lnTo>
                    <a:cubicBezTo>
                      <a:pt x="996048" y="34071"/>
                      <a:pt x="993873" y="31897"/>
                      <a:pt x="990973" y="29964"/>
                    </a:cubicBezTo>
                    <a:cubicBezTo>
                      <a:pt x="988073" y="28030"/>
                      <a:pt x="984449" y="27064"/>
                      <a:pt x="980341" y="27064"/>
                    </a:cubicBezTo>
                    <a:cubicBezTo>
                      <a:pt x="976958" y="27064"/>
                      <a:pt x="973575" y="27789"/>
                      <a:pt x="970675" y="28997"/>
                    </a:cubicBezTo>
                    <a:cubicBezTo>
                      <a:pt x="967534" y="30205"/>
                      <a:pt x="965117" y="32138"/>
                      <a:pt x="962701" y="34555"/>
                    </a:cubicBezTo>
                    <a:cubicBezTo>
                      <a:pt x="960526" y="36971"/>
                      <a:pt x="958593" y="40113"/>
                      <a:pt x="957385" y="43737"/>
                    </a:cubicBezTo>
                    <a:cubicBezTo>
                      <a:pt x="955935" y="47362"/>
                      <a:pt x="955452" y="51711"/>
                      <a:pt x="955452" y="56544"/>
                    </a:cubicBezTo>
                    <a:cubicBezTo>
                      <a:pt x="955452" y="60410"/>
                      <a:pt x="955935" y="64277"/>
                      <a:pt x="956902" y="67660"/>
                    </a:cubicBezTo>
                    <a:cubicBezTo>
                      <a:pt x="957868" y="71043"/>
                      <a:pt x="959318" y="74184"/>
                      <a:pt x="961251" y="76842"/>
                    </a:cubicBezTo>
                    <a:cubicBezTo>
                      <a:pt x="963184" y="79500"/>
                      <a:pt x="965842" y="81433"/>
                      <a:pt x="968742" y="83125"/>
                    </a:cubicBezTo>
                    <a:cubicBezTo>
                      <a:pt x="971883" y="84575"/>
                      <a:pt x="975508" y="85300"/>
                      <a:pt x="979616" y="85300"/>
                    </a:cubicBezTo>
                    <a:cubicBezTo>
                      <a:pt x="982274" y="85300"/>
                      <a:pt x="984690" y="84816"/>
                      <a:pt x="986623" y="84091"/>
                    </a:cubicBezTo>
                    <a:cubicBezTo>
                      <a:pt x="988557" y="83366"/>
                      <a:pt x="990248" y="82400"/>
                      <a:pt x="991698" y="81433"/>
                    </a:cubicBezTo>
                    <a:cubicBezTo>
                      <a:pt x="993148" y="80467"/>
                      <a:pt x="994114" y="79259"/>
                      <a:pt x="995081" y="78050"/>
                    </a:cubicBezTo>
                    <a:cubicBezTo>
                      <a:pt x="995806" y="76842"/>
                      <a:pt x="996531" y="75875"/>
                      <a:pt x="997014" y="74909"/>
                    </a:cubicBezTo>
                    <a:lnTo>
                      <a:pt x="998464" y="84816"/>
                    </a:lnTo>
                    <a:close/>
                    <a:moveTo>
                      <a:pt x="996048" y="67660"/>
                    </a:moveTo>
                    <a:cubicBezTo>
                      <a:pt x="994839" y="70559"/>
                      <a:pt x="993148" y="72976"/>
                      <a:pt x="991456" y="74667"/>
                    </a:cubicBezTo>
                    <a:cubicBezTo>
                      <a:pt x="989765" y="76359"/>
                      <a:pt x="987832" y="77325"/>
                      <a:pt x="985657" y="78050"/>
                    </a:cubicBezTo>
                    <a:cubicBezTo>
                      <a:pt x="983482" y="78775"/>
                      <a:pt x="982032" y="78775"/>
                      <a:pt x="980582" y="78775"/>
                    </a:cubicBezTo>
                    <a:cubicBezTo>
                      <a:pt x="978166" y="78775"/>
                      <a:pt x="975991" y="78292"/>
                      <a:pt x="974058" y="77084"/>
                    </a:cubicBezTo>
                    <a:cubicBezTo>
                      <a:pt x="972125" y="75875"/>
                      <a:pt x="970675" y="74426"/>
                      <a:pt x="969467" y="72493"/>
                    </a:cubicBezTo>
                    <a:cubicBezTo>
                      <a:pt x="968259" y="70559"/>
                      <a:pt x="967292" y="68143"/>
                      <a:pt x="966809" y="65243"/>
                    </a:cubicBezTo>
                    <a:cubicBezTo>
                      <a:pt x="966326" y="62585"/>
                      <a:pt x="965842" y="59444"/>
                      <a:pt x="965842" y="56303"/>
                    </a:cubicBezTo>
                    <a:cubicBezTo>
                      <a:pt x="965842" y="53161"/>
                      <a:pt x="966326" y="50020"/>
                      <a:pt x="967051" y="47362"/>
                    </a:cubicBezTo>
                    <a:cubicBezTo>
                      <a:pt x="967775" y="44704"/>
                      <a:pt x="968984" y="42287"/>
                      <a:pt x="970192" y="40354"/>
                    </a:cubicBezTo>
                    <a:cubicBezTo>
                      <a:pt x="971642" y="38421"/>
                      <a:pt x="973333" y="36971"/>
                      <a:pt x="975266" y="36005"/>
                    </a:cubicBezTo>
                    <a:cubicBezTo>
                      <a:pt x="977199" y="35038"/>
                      <a:pt x="979374" y="34555"/>
                      <a:pt x="981549" y="34555"/>
                    </a:cubicBezTo>
                    <a:cubicBezTo>
                      <a:pt x="983724" y="34555"/>
                      <a:pt x="985899" y="35038"/>
                      <a:pt x="987832" y="35763"/>
                    </a:cubicBezTo>
                    <a:cubicBezTo>
                      <a:pt x="989765" y="36488"/>
                      <a:pt x="991456" y="37938"/>
                      <a:pt x="992906" y="39629"/>
                    </a:cubicBezTo>
                    <a:cubicBezTo>
                      <a:pt x="994356" y="41321"/>
                      <a:pt x="995564" y="43496"/>
                      <a:pt x="996531" y="46395"/>
                    </a:cubicBezTo>
                    <a:cubicBezTo>
                      <a:pt x="997497" y="49053"/>
                      <a:pt x="997739" y="52195"/>
                      <a:pt x="997739" y="56061"/>
                    </a:cubicBezTo>
                    <a:cubicBezTo>
                      <a:pt x="997981" y="60652"/>
                      <a:pt x="997256" y="64760"/>
                      <a:pt x="996048" y="67660"/>
                    </a:cubicBezTo>
                    <a:moveTo>
                      <a:pt x="938537" y="725"/>
                    </a:moveTo>
                    <a:lnTo>
                      <a:pt x="928629" y="725"/>
                    </a:lnTo>
                    <a:lnTo>
                      <a:pt x="928629" y="84333"/>
                    </a:lnTo>
                    <a:lnTo>
                      <a:pt x="938537" y="84333"/>
                    </a:lnTo>
                    <a:lnTo>
                      <a:pt x="938537" y="725"/>
                    </a:lnTo>
                    <a:close/>
                    <a:moveTo>
                      <a:pt x="897699" y="38179"/>
                    </a:moveTo>
                    <a:cubicBezTo>
                      <a:pt x="899874" y="41079"/>
                      <a:pt x="900841" y="45187"/>
                      <a:pt x="900841" y="50262"/>
                    </a:cubicBezTo>
                    <a:lnTo>
                      <a:pt x="900841" y="52195"/>
                    </a:lnTo>
                    <a:lnTo>
                      <a:pt x="873535" y="52195"/>
                    </a:lnTo>
                    <a:cubicBezTo>
                      <a:pt x="873777" y="49778"/>
                      <a:pt x="874502" y="47362"/>
                      <a:pt x="875227" y="45187"/>
                    </a:cubicBezTo>
                    <a:cubicBezTo>
                      <a:pt x="875952" y="43012"/>
                      <a:pt x="877160" y="41079"/>
                      <a:pt x="878368" y="39388"/>
                    </a:cubicBezTo>
                    <a:cubicBezTo>
                      <a:pt x="879576" y="37696"/>
                      <a:pt x="881268" y="36246"/>
                      <a:pt x="882959" y="35280"/>
                    </a:cubicBezTo>
                    <a:cubicBezTo>
                      <a:pt x="884651" y="34313"/>
                      <a:pt x="886825" y="33830"/>
                      <a:pt x="889000" y="33830"/>
                    </a:cubicBezTo>
                    <a:cubicBezTo>
                      <a:pt x="892866" y="33588"/>
                      <a:pt x="895766" y="35038"/>
                      <a:pt x="897699" y="38179"/>
                    </a:cubicBezTo>
                    <a:moveTo>
                      <a:pt x="910748" y="58236"/>
                    </a:moveTo>
                    <a:lnTo>
                      <a:pt x="910748" y="52678"/>
                    </a:lnTo>
                    <a:cubicBezTo>
                      <a:pt x="910748" y="49537"/>
                      <a:pt x="910506" y="46395"/>
                      <a:pt x="909781" y="43496"/>
                    </a:cubicBezTo>
                    <a:cubicBezTo>
                      <a:pt x="909056" y="40354"/>
                      <a:pt x="907848" y="37696"/>
                      <a:pt x="906157" y="35280"/>
                    </a:cubicBezTo>
                    <a:cubicBezTo>
                      <a:pt x="904465" y="32863"/>
                      <a:pt x="902290" y="30930"/>
                      <a:pt x="899391" y="29480"/>
                    </a:cubicBezTo>
                    <a:cubicBezTo>
                      <a:pt x="896491" y="28030"/>
                      <a:pt x="893108" y="27306"/>
                      <a:pt x="888759" y="27306"/>
                    </a:cubicBezTo>
                    <a:cubicBezTo>
                      <a:pt x="885134" y="27306"/>
                      <a:pt x="881993" y="28030"/>
                      <a:pt x="878851" y="29480"/>
                    </a:cubicBezTo>
                    <a:cubicBezTo>
                      <a:pt x="875710" y="30930"/>
                      <a:pt x="873052" y="32863"/>
                      <a:pt x="870877" y="35521"/>
                    </a:cubicBezTo>
                    <a:cubicBezTo>
                      <a:pt x="868702" y="38179"/>
                      <a:pt x="866769" y="41079"/>
                      <a:pt x="865561" y="44704"/>
                    </a:cubicBezTo>
                    <a:cubicBezTo>
                      <a:pt x="864353" y="48328"/>
                      <a:pt x="863628" y="52195"/>
                      <a:pt x="863628" y="56544"/>
                    </a:cubicBezTo>
                    <a:cubicBezTo>
                      <a:pt x="863628" y="66210"/>
                      <a:pt x="865803" y="73459"/>
                      <a:pt x="870394" y="78292"/>
                    </a:cubicBezTo>
                    <a:cubicBezTo>
                      <a:pt x="874985" y="83125"/>
                      <a:pt x="881509" y="85783"/>
                      <a:pt x="890208" y="85783"/>
                    </a:cubicBezTo>
                    <a:cubicBezTo>
                      <a:pt x="894800" y="85783"/>
                      <a:pt x="898666" y="84816"/>
                      <a:pt x="902290" y="83125"/>
                    </a:cubicBezTo>
                    <a:cubicBezTo>
                      <a:pt x="905673" y="81192"/>
                      <a:pt x="909056" y="78534"/>
                      <a:pt x="911956" y="75151"/>
                    </a:cubicBezTo>
                    <a:lnTo>
                      <a:pt x="908090" y="71043"/>
                    </a:lnTo>
                    <a:cubicBezTo>
                      <a:pt x="904465" y="74426"/>
                      <a:pt x="901324" y="76359"/>
                      <a:pt x="898666" y="77567"/>
                    </a:cubicBezTo>
                    <a:cubicBezTo>
                      <a:pt x="896008" y="78534"/>
                      <a:pt x="893350" y="79017"/>
                      <a:pt x="890933" y="79017"/>
                    </a:cubicBezTo>
                    <a:cubicBezTo>
                      <a:pt x="885376" y="79017"/>
                      <a:pt x="881268" y="77325"/>
                      <a:pt x="878368" y="73701"/>
                    </a:cubicBezTo>
                    <a:cubicBezTo>
                      <a:pt x="875468" y="70076"/>
                      <a:pt x="874018" y="65002"/>
                      <a:pt x="873777" y="58477"/>
                    </a:cubicBezTo>
                    <a:lnTo>
                      <a:pt x="910748" y="58477"/>
                    </a:lnTo>
                    <a:close/>
                    <a:moveTo>
                      <a:pt x="848404" y="61377"/>
                    </a:moveTo>
                    <a:cubicBezTo>
                      <a:pt x="847438" y="59444"/>
                      <a:pt x="845988" y="57994"/>
                      <a:pt x="844296" y="56544"/>
                    </a:cubicBezTo>
                    <a:cubicBezTo>
                      <a:pt x="842605" y="55094"/>
                      <a:pt x="840913" y="54128"/>
                      <a:pt x="838980" y="53403"/>
                    </a:cubicBezTo>
                    <a:cubicBezTo>
                      <a:pt x="837047" y="52678"/>
                      <a:pt x="835114" y="51953"/>
                      <a:pt x="833181" y="51470"/>
                    </a:cubicBezTo>
                    <a:cubicBezTo>
                      <a:pt x="829798" y="50503"/>
                      <a:pt x="826898" y="49295"/>
                      <a:pt x="824723" y="47603"/>
                    </a:cubicBezTo>
                    <a:cubicBezTo>
                      <a:pt x="822549" y="45912"/>
                      <a:pt x="821582" y="43737"/>
                      <a:pt x="821582" y="40837"/>
                    </a:cubicBezTo>
                    <a:cubicBezTo>
                      <a:pt x="821582" y="38663"/>
                      <a:pt x="822549" y="36730"/>
                      <a:pt x="824482" y="35280"/>
                    </a:cubicBezTo>
                    <a:cubicBezTo>
                      <a:pt x="826415" y="33830"/>
                      <a:pt x="828831" y="33105"/>
                      <a:pt x="831731" y="33105"/>
                    </a:cubicBezTo>
                    <a:cubicBezTo>
                      <a:pt x="834872" y="33105"/>
                      <a:pt x="837289" y="33588"/>
                      <a:pt x="838980" y="34796"/>
                    </a:cubicBezTo>
                    <a:cubicBezTo>
                      <a:pt x="840672" y="36005"/>
                      <a:pt x="842122" y="37213"/>
                      <a:pt x="843572" y="38421"/>
                    </a:cubicBezTo>
                    <a:lnTo>
                      <a:pt x="848404" y="32380"/>
                    </a:lnTo>
                    <a:cubicBezTo>
                      <a:pt x="846955" y="31172"/>
                      <a:pt x="845021" y="29964"/>
                      <a:pt x="842605" y="28997"/>
                    </a:cubicBezTo>
                    <a:cubicBezTo>
                      <a:pt x="840189" y="28030"/>
                      <a:pt x="836564" y="27306"/>
                      <a:pt x="832214" y="27306"/>
                    </a:cubicBezTo>
                    <a:cubicBezTo>
                      <a:pt x="829556" y="27306"/>
                      <a:pt x="827140" y="27547"/>
                      <a:pt x="824723" y="28272"/>
                    </a:cubicBezTo>
                    <a:cubicBezTo>
                      <a:pt x="822307" y="28997"/>
                      <a:pt x="820374" y="29722"/>
                      <a:pt x="818441" y="31172"/>
                    </a:cubicBezTo>
                    <a:cubicBezTo>
                      <a:pt x="816749" y="32380"/>
                      <a:pt x="815299" y="34071"/>
                      <a:pt x="814091" y="36005"/>
                    </a:cubicBezTo>
                    <a:cubicBezTo>
                      <a:pt x="812883" y="37938"/>
                      <a:pt x="812400" y="40113"/>
                      <a:pt x="812400" y="42771"/>
                    </a:cubicBezTo>
                    <a:cubicBezTo>
                      <a:pt x="812400" y="45670"/>
                      <a:pt x="812883" y="48087"/>
                      <a:pt x="813850" y="50020"/>
                    </a:cubicBezTo>
                    <a:cubicBezTo>
                      <a:pt x="814816" y="51953"/>
                      <a:pt x="816266" y="53644"/>
                      <a:pt x="817716" y="54853"/>
                    </a:cubicBezTo>
                    <a:cubicBezTo>
                      <a:pt x="819407" y="56061"/>
                      <a:pt x="821099" y="57269"/>
                      <a:pt x="822790" y="57752"/>
                    </a:cubicBezTo>
                    <a:cubicBezTo>
                      <a:pt x="824723" y="58477"/>
                      <a:pt x="826415" y="58961"/>
                      <a:pt x="828106" y="59686"/>
                    </a:cubicBezTo>
                    <a:cubicBezTo>
                      <a:pt x="831731" y="60652"/>
                      <a:pt x="834389" y="61860"/>
                      <a:pt x="836564" y="63310"/>
                    </a:cubicBezTo>
                    <a:cubicBezTo>
                      <a:pt x="838739" y="64760"/>
                      <a:pt x="839705" y="67176"/>
                      <a:pt x="839705" y="70559"/>
                    </a:cubicBezTo>
                    <a:cubicBezTo>
                      <a:pt x="839705" y="73459"/>
                      <a:pt x="838739" y="75634"/>
                      <a:pt x="837047" y="77325"/>
                    </a:cubicBezTo>
                    <a:cubicBezTo>
                      <a:pt x="835356" y="78775"/>
                      <a:pt x="832939" y="79742"/>
                      <a:pt x="829556" y="79742"/>
                    </a:cubicBezTo>
                    <a:cubicBezTo>
                      <a:pt x="827865" y="79742"/>
                      <a:pt x="826415" y="79500"/>
                      <a:pt x="824723" y="79017"/>
                    </a:cubicBezTo>
                    <a:cubicBezTo>
                      <a:pt x="823274" y="78534"/>
                      <a:pt x="821824" y="77809"/>
                      <a:pt x="820616" y="76842"/>
                    </a:cubicBezTo>
                    <a:cubicBezTo>
                      <a:pt x="819407" y="76117"/>
                      <a:pt x="818199" y="75151"/>
                      <a:pt x="817233" y="74184"/>
                    </a:cubicBezTo>
                    <a:cubicBezTo>
                      <a:pt x="816266" y="73217"/>
                      <a:pt x="815541" y="72493"/>
                      <a:pt x="814816" y="71768"/>
                    </a:cubicBezTo>
                    <a:lnTo>
                      <a:pt x="809983" y="79500"/>
                    </a:lnTo>
                    <a:cubicBezTo>
                      <a:pt x="815299" y="83608"/>
                      <a:pt x="821582" y="85783"/>
                      <a:pt x="829073" y="85783"/>
                    </a:cubicBezTo>
                    <a:cubicBezTo>
                      <a:pt x="831731" y="85783"/>
                      <a:pt x="834389" y="85300"/>
                      <a:pt x="836806" y="84575"/>
                    </a:cubicBezTo>
                    <a:cubicBezTo>
                      <a:pt x="839222" y="83850"/>
                      <a:pt x="841397" y="82641"/>
                      <a:pt x="843088" y="81192"/>
                    </a:cubicBezTo>
                    <a:cubicBezTo>
                      <a:pt x="844780" y="79742"/>
                      <a:pt x="846230" y="77809"/>
                      <a:pt x="847438" y="75634"/>
                    </a:cubicBezTo>
                    <a:cubicBezTo>
                      <a:pt x="848404" y="73459"/>
                      <a:pt x="849129" y="71043"/>
                      <a:pt x="849129" y="68143"/>
                    </a:cubicBezTo>
                    <a:cubicBezTo>
                      <a:pt x="849854" y="65485"/>
                      <a:pt x="849371" y="63310"/>
                      <a:pt x="848404" y="61377"/>
                    </a:cubicBezTo>
                    <a:moveTo>
                      <a:pt x="796693" y="61377"/>
                    </a:moveTo>
                    <a:cubicBezTo>
                      <a:pt x="795726" y="59444"/>
                      <a:pt x="794277" y="57994"/>
                      <a:pt x="792585" y="56544"/>
                    </a:cubicBezTo>
                    <a:cubicBezTo>
                      <a:pt x="790894" y="55094"/>
                      <a:pt x="789202" y="54128"/>
                      <a:pt x="787269" y="53403"/>
                    </a:cubicBezTo>
                    <a:cubicBezTo>
                      <a:pt x="785336" y="52678"/>
                      <a:pt x="783403" y="51953"/>
                      <a:pt x="781470" y="51470"/>
                    </a:cubicBezTo>
                    <a:cubicBezTo>
                      <a:pt x="778087" y="50503"/>
                      <a:pt x="775187" y="49295"/>
                      <a:pt x="773012" y="47603"/>
                    </a:cubicBezTo>
                    <a:cubicBezTo>
                      <a:pt x="770837" y="45912"/>
                      <a:pt x="769871" y="43737"/>
                      <a:pt x="769871" y="40837"/>
                    </a:cubicBezTo>
                    <a:cubicBezTo>
                      <a:pt x="769871" y="38663"/>
                      <a:pt x="770837" y="36730"/>
                      <a:pt x="772770" y="35280"/>
                    </a:cubicBezTo>
                    <a:cubicBezTo>
                      <a:pt x="774704" y="33830"/>
                      <a:pt x="777120" y="33105"/>
                      <a:pt x="780020" y="33105"/>
                    </a:cubicBezTo>
                    <a:cubicBezTo>
                      <a:pt x="783161" y="33105"/>
                      <a:pt x="785578" y="33588"/>
                      <a:pt x="787269" y="34796"/>
                    </a:cubicBezTo>
                    <a:cubicBezTo>
                      <a:pt x="788960" y="36005"/>
                      <a:pt x="790410" y="37213"/>
                      <a:pt x="791860" y="38421"/>
                    </a:cubicBezTo>
                    <a:lnTo>
                      <a:pt x="796693" y="32380"/>
                    </a:lnTo>
                    <a:cubicBezTo>
                      <a:pt x="795243" y="31172"/>
                      <a:pt x="793310" y="29964"/>
                      <a:pt x="790894" y="28997"/>
                    </a:cubicBezTo>
                    <a:cubicBezTo>
                      <a:pt x="788236" y="27789"/>
                      <a:pt x="784853" y="27306"/>
                      <a:pt x="780503" y="27306"/>
                    </a:cubicBezTo>
                    <a:cubicBezTo>
                      <a:pt x="777845" y="27306"/>
                      <a:pt x="775429" y="27547"/>
                      <a:pt x="773012" y="28272"/>
                    </a:cubicBezTo>
                    <a:cubicBezTo>
                      <a:pt x="770596" y="28997"/>
                      <a:pt x="768663" y="29722"/>
                      <a:pt x="766729" y="31172"/>
                    </a:cubicBezTo>
                    <a:cubicBezTo>
                      <a:pt x="765038" y="32380"/>
                      <a:pt x="763346" y="34071"/>
                      <a:pt x="762380" y="36005"/>
                    </a:cubicBezTo>
                    <a:cubicBezTo>
                      <a:pt x="761172" y="37938"/>
                      <a:pt x="760688" y="40113"/>
                      <a:pt x="760688" y="42771"/>
                    </a:cubicBezTo>
                    <a:cubicBezTo>
                      <a:pt x="760688" y="45670"/>
                      <a:pt x="761172" y="48087"/>
                      <a:pt x="762138" y="50020"/>
                    </a:cubicBezTo>
                    <a:cubicBezTo>
                      <a:pt x="763105" y="51953"/>
                      <a:pt x="764555" y="53644"/>
                      <a:pt x="766005" y="54853"/>
                    </a:cubicBezTo>
                    <a:cubicBezTo>
                      <a:pt x="767696" y="56061"/>
                      <a:pt x="769387" y="57269"/>
                      <a:pt x="771079" y="57752"/>
                    </a:cubicBezTo>
                    <a:cubicBezTo>
                      <a:pt x="773012" y="58477"/>
                      <a:pt x="774704" y="58961"/>
                      <a:pt x="776395" y="59686"/>
                    </a:cubicBezTo>
                    <a:cubicBezTo>
                      <a:pt x="780020" y="60652"/>
                      <a:pt x="782678" y="61860"/>
                      <a:pt x="784853" y="63310"/>
                    </a:cubicBezTo>
                    <a:cubicBezTo>
                      <a:pt x="787027" y="64760"/>
                      <a:pt x="787994" y="67176"/>
                      <a:pt x="787994" y="70559"/>
                    </a:cubicBezTo>
                    <a:cubicBezTo>
                      <a:pt x="787994" y="73459"/>
                      <a:pt x="787027" y="75634"/>
                      <a:pt x="785336" y="77325"/>
                    </a:cubicBezTo>
                    <a:cubicBezTo>
                      <a:pt x="783644" y="78775"/>
                      <a:pt x="781228" y="79742"/>
                      <a:pt x="777845" y="79742"/>
                    </a:cubicBezTo>
                    <a:cubicBezTo>
                      <a:pt x="776154" y="79742"/>
                      <a:pt x="774704" y="79500"/>
                      <a:pt x="773012" y="79017"/>
                    </a:cubicBezTo>
                    <a:cubicBezTo>
                      <a:pt x="771562" y="78534"/>
                      <a:pt x="770112" y="77809"/>
                      <a:pt x="768904" y="76842"/>
                    </a:cubicBezTo>
                    <a:cubicBezTo>
                      <a:pt x="767696" y="76117"/>
                      <a:pt x="766488" y="75151"/>
                      <a:pt x="765521" y="74184"/>
                    </a:cubicBezTo>
                    <a:cubicBezTo>
                      <a:pt x="764555" y="73217"/>
                      <a:pt x="763830" y="72493"/>
                      <a:pt x="763105" y="71768"/>
                    </a:cubicBezTo>
                    <a:lnTo>
                      <a:pt x="758272" y="79500"/>
                    </a:lnTo>
                    <a:cubicBezTo>
                      <a:pt x="763588" y="83608"/>
                      <a:pt x="769871" y="85783"/>
                      <a:pt x="777362" y="85783"/>
                    </a:cubicBezTo>
                    <a:cubicBezTo>
                      <a:pt x="780261" y="85783"/>
                      <a:pt x="782678" y="85300"/>
                      <a:pt x="785094" y="84575"/>
                    </a:cubicBezTo>
                    <a:cubicBezTo>
                      <a:pt x="787511" y="83850"/>
                      <a:pt x="789685" y="82641"/>
                      <a:pt x="791377" y="81192"/>
                    </a:cubicBezTo>
                    <a:cubicBezTo>
                      <a:pt x="793068" y="79742"/>
                      <a:pt x="794518" y="77809"/>
                      <a:pt x="795726" y="75634"/>
                    </a:cubicBezTo>
                    <a:cubicBezTo>
                      <a:pt x="796693" y="73459"/>
                      <a:pt x="797418" y="71043"/>
                      <a:pt x="797418" y="68143"/>
                    </a:cubicBezTo>
                    <a:cubicBezTo>
                      <a:pt x="798385" y="65485"/>
                      <a:pt x="797660" y="63310"/>
                      <a:pt x="796693" y="61377"/>
                    </a:cubicBezTo>
                    <a:moveTo>
                      <a:pt x="711393" y="6041"/>
                    </a:moveTo>
                    <a:cubicBezTo>
                      <a:pt x="710185" y="4833"/>
                      <a:pt x="708977" y="4350"/>
                      <a:pt x="707286" y="4350"/>
                    </a:cubicBezTo>
                    <a:cubicBezTo>
                      <a:pt x="705594" y="4350"/>
                      <a:pt x="704386" y="4833"/>
                      <a:pt x="703178" y="6041"/>
                    </a:cubicBezTo>
                    <a:cubicBezTo>
                      <a:pt x="701969" y="7249"/>
                      <a:pt x="701486" y="8457"/>
                      <a:pt x="701486" y="9907"/>
                    </a:cubicBezTo>
                    <a:cubicBezTo>
                      <a:pt x="701486" y="11357"/>
                      <a:pt x="701969" y="12807"/>
                      <a:pt x="703178" y="13774"/>
                    </a:cubicBezTo>
                    <a:cubicBezTo>
                      <a:pt x="704386" y="14982"/>
                      <a:pt x="705594" y="15465"/>
                      <a:pt x="707286" y="15465"/>
                    </a:cubicBezTo>
                    <a:cubicBezTo>
                      <a:pt x="708977" y="15465"/>
                      <a:pt x="710427" y="14982"/>
                      <a:pt x="711393" y="13774"/>
                    </a:cubicBezTo>
                    <a:cubicBezTo>
                      <a:pt x="712602" y="12565"/>
                      <a:pt x="713085" y="11357"/>
                      <a:pt x="713085" y="9907"/>
                    </a:cubicBezTo>
                    <a:cubicBezTo>
                      <a:pt x="713085" y="8457"/>
                      <a:pt x="712602" y="7249"/>
                      <a:pt x="711393" y="6041"/>
                    </a:cubicBezTo>
                    <a:moveTo>
                      <a:pt x="734833" y="6041"/>
                    </a:moveTo>
                    <a:cubicBezTo>
                      <a:pt x="733625" y="4833"/>
                      <a:pt x="732416" y="4350"/>
                      <a:pt x="730725" y="4350"/>
                    </a:cubicBezTo>
                    <a:cubicBezTo>
                      <a:pt x="729033" y="4350"/>
                      <a:pt x="727583" y="4833"/>
                      <a:pt x="726617" y="6041"/>
                    </a:cubicBezTo>
                    <a:cubicBezTo>
                      <a:pt x="725409" y="7249"/>
                      <a:pt x="724925" y="8457"/>
                      <a:pt x="724925" y="9907"/>
                    </a:cubicBezTo>
                    <a:cubicBezTo>
                      <a:pt x="724925" y="11357"/>
                      <a:pt x="725409" y="12807"/>
                      <a:pt x="726617" y="13774"/>
                    </a:cubicBezTo>
                    <a:cubicBezTo>
                      <a:pt x="727825" y="14982"/>
                      <a:pt x="729033" y="15465"/>
                      <a:pt x="730725" y="15465"/>
                    </a:cubicBezTo>
                    <a:cubicBezTo>
                      <a:pt x="732416" y="15465"/>
                      <a:pt x="733625" y="14982"/>
                      <a:pt x="734833" y="13774"/>
                    </a:cubicBezTo>
                    <a:cubicBezTo>
                      <a:pt x="736041" y="12565"/>
                      <a:pt x="736524" y="11357"/>
                      <a:pt x="736524" y="9907"/>
                    </a:cubicBezTo>
                    <a:cubicBezTo>
                      <a:pt x="736524" y="8457"/>
                      <a:pt x="735799" y="7249"/>
                      <a:pt x="734833" y="6041"/>
                    </a:cubicBezTo>
                    <a:moveTo>
                      <a:pt x="695445" y="28997"/>
                    </a:moveTo>
                    <a:lnTo>
                      <a:pt x="695445" y="63552"/>
                    </a:lnTo>
                    <a:cubicBezTo>
                      <a:pt x="695445" y="66451"/>
                      <a:pt x="695687" y="69351"/>
                      <a:pt x="695928" y="72009"/>
                    </a:cubicBezTo>
                    <a:cubicBezTo>
                      <a:pt x="696170" y="74667"/>
                      <a:pt x="696895" y="77084"/>
                      <a:pt x="698103" y="79017"/>
                    </a:cubicBezTo>
                    <a:cubicBezTo>
                      <a:pt x="699311" y="80950"/>
                      <a:pt x="701245" y="82641"/>
                      <a:pt x="703903" y="83850"/>
                    </a:cubicBezTo>
                    <a:cubicBezTo>
                      <a:pt x="706561" y="85058"/>
                      <a:pt x="709944" y="85783"/>
                      <a:pt x="714535" y="85783"/>
                    </a:cubicBezTo>
                    <a:cubicBezTo>
                      <a:pt x="717435" y="85783"/>
                      <a:pt x="719851" y="85300"/>
                      <a:pt x="722026" y="84575"/>
                    </a:cubicBezTo>
                    <a:cubicBezTo>
                      <a:pt x="724201" y="83608"/>
                      <a:pt x="725892" y="82641"/>
                      <a:pt x="727342" y="81433"/>
                    </a:cubicBezTo>
                    <a:cubicBezTo>
                      <a:pt x="728792" y="80225"/>
                      <a:pt x="730000" y="79017"/>
                      <a:pt x="730725" y="77809"/>
                    </a:cubicBezTo>
                    <a:cubicBezTo>
                      <a:pt x="731450" y="76600"/>
                      <a:pt x="732175" y="75875"/>
                      <a:pt x="732658" y="75151"/>
                    </a:cubicBezTo>
                    <a:lnTo>
                      <a:pt x="733866" y="84575"/>
                    </a:lnTo>
                    <a:lnTo>
                      <a:pt x="743290" y="83608"/>
                    </a:lnTo>
                    <a:cubicBezTo>
                      <a:pt x="743290" y="83125"/>
                      <a:pt x="743049" y="82400"/>
                      <a:pt x="743049" y="81433"/>
                    </a:cubicBezTo>
                    <a:cubicBezTo>
                      <a:pt x="742807" y="80467"/>
                      <a:pt x="742807" y="79259"/>
                      <a:pt x="742565" y="77809"/>
                    </a:cubicBezTo>
                    <a:cubicBezTo>
                      <a:pt x="742324" y="76600"/>
                      <a:pt x="742324" y="75151"/>
                      <a:pt x="742324" y="73701"/>
                    </a:cubicBezTo>
                    <a:cubicBezTo>
                      <a:pt x="742324" y="72251"/>
                      <a:pt x="742082" y="70801"/>
                      <a:pt x="742082" y="69593"/>
                    </a:cubicBezTo>
                    <a:lnTo>
                      <a:pt x="742082" y="28755"/>
                    </a:lnTo>
                    <a:lnTo>
                      <a:pt x="732175" y="28755"/>
                    </a:lnTo>
                    <a:lnTo>
                      <a:pt x="732175" y="59686"/>
                    </a:lnTo>
                    <a:cubicBezTo>
                      <a:pt x="732175" y="62102"/>
                      <a:pt x="731691" y="64518"/>
                      <a:pt x="730966" y="66935"/>
                    </a:cubicBezTo>
                    <a:cubicBezTo>
                      <a:pt x="730242" y="69110"/>
                      <a:pt x="729033" y="71284"/>
                      <a:pt x="727583" y="72734"/>
                    </a:cubicBezTo>
                    <a:cubicBezTo>
                      <a:pt x="726134" y="74426"/>
                      <a:pt x="724442" y="75634"/>
                      <a:pt x="722751" y="76600"/>
                    </a:cubicBezTo>
                    <a:cubicBezTo>
                      <a:pt x="720817" y="77567"/>
                      <a:pt x="718884" y="78050"/>
                      <a:pt x="716468" y="78050"/>
                    </a:cubicBezTo>
                    <a:cubicBezTo>
                      <a:pt x="714052" y="78050"/>
                      <a:pt x="711877" y="77809"/>
                      <a:pt x="710427" y="77084"/>
                    </a:cubicBezTo>
                    <a:cubicBezTo>
                      <a:pt x="708977" y="76359"/>
                      <a:pt x="707769" y="75634"/>
                      <a:pt x="706802" y="74184"/>
                    </a:cubicBezTo>
                    <a:cubicBezTo>
                      <a:pt x="706077" y="72976"/>
                      <a:pt x="705594" y="71284"/>
                      <a:pt x="705111" y="69593"/>
                    </a:cubicBezTo>
                    <a:cubicBezTo>
                      <a:pt x="704869" y="67660"/>
                      <a:pt x="704628" y="65727"/>
                      <a:pt x="704628" y="63310"/>
                    </a:cubicBezTo>
                    <a:lnTo>
                      <a:pt x="704628" y="28755"/>
                    </a:lnTo>
                    <a:lnTo>
                      <a:pt x="695445" y="28755"/>
                    </a:lnTo>
                    <a:close/>
                    <a:moveTo>
                      <a:pt x="664515" y="60894"/>
                    </a:moveTo>
                    <a:cubicBezTo>
                      <a:pt x="662823" y="65243"/>
                      <a:pt x="660649" y="68626"/>
                      <a:pt x="657991" y="71284"/>
                    </a:cubicBezTo>
                    <a:cubicBezTo>
                      <a:pt x="655091" y="73701"/>
                      <a:pt x="651950" y="75634"/>
                      <a:pt x="648325" y="76600"/>
                    </a:cubicBezTo>
                    <a:cubicBezTo>
                      <a:pt x="644700" y="77567"/>
                      <a:pt x="640834" y="78050"/>
                      <a:pt x="636726" y="78050"/>
                    </a:cubicBezTo>
                    <a:cubicBezTo>
                      <a:pt x="635035" y="78050"/>
                      <a:pt x="633585" y="78050"/>
                      <a:pt x="631893" y="77809"/>
                    </a:cubicBezTo>
                    <a:cubicBezTo>
                      <a:pt x="630202" y="77809"/>
                      <a:pt x="628510" y="77567"/>
                      <a:pt x="626577" y="77325"/>
                    </a:cubicBezTo>
                    <a:lnTo>
                      <a:pt x="626577" y="10874"/>
                    </a:lnTo>
                    <a:cubicBezTo>
                      <a:pt x="628027" y="10874"/>
                      <a:pt x="629477" y="10632"/>
                      <a:pt x="630927" y="10632"/>
                    </a:cubicBezTo>
                    <a:lnTo>
                      <a:pt x="635276" y="10632"/>
                    </a:lnTo>
                    <a:cubicBezTo>
                      <a:pt x="646392" y="10632"/>
                      <a:pt x="654366" y="13290"/>
                      <a:pt x="659440" y="18848"/>
                    </a:cubicBezTo>
                    <a:cubicBezTo>
                      <a:pt x="664515" y="24406"/>
                      <a:pt x="666931" y="33588"/>
                      <a:pt x="666931" y="44220"/>
                    </a:cubicBezTo>
                    <a:cubicBezTo>
                      <a:pt x="666931" y="50986"/>
                      <a:pt x="666206" y="56544"/>
                      <a:pt x="664515" y="60894"/>
                    </a:cubicBezTo>
                    <a:moveTo>
                      <a:pt x="675389" y="25856"/>
                    </a:moveTo>
                    <a:cubicBezTo>
                      <a:pt x="673456" y="21023"/>
                      <a:pt x="670798" y="16915"/>
                      <a:pt x="667173" y="13774"/>
                    </a:cubicBezTo>
                    <a:cubicBezTo>
                      <a:pt x="663548" y="10632"/>
                      <a:pt x="659440" y="8216"/>
                      <a:pt x="654366" y="6524"/>
                    </a:cubicBezTo>
                    <a:cubicBezTo>
                      <a:pt x="649292" y="4833"/>
                      <a:pt x="643734" y="4108"/>
                      <a:pt x="637451" y="4108"/>
                    </a:cubicBezTo>
                    <a:cubicBezTo>
                      <a:pt x="634793" y="4108"/>
                      <a:pt x="632860" y="4108"/>
                      <a:pt x="631168" y="4108"/>
                    </a:cubicBezTo>
                    <a:cubicBezTo>
                      <a:pt x="629719" y="4108"/>
                      <a:pt x="628269" y="4108"/>
                      <a:pt x="627060" y="4350"/>
                    </a:cubicBezTo>
                    <a:cubicBezTo>
                      <a:pt x="625852" y="4350"/>
                      <a:pt x="624402" y="4350"/>
                      <a:pt x="622953" y="4350"/>
                    </a:cubicBezTo>
                    <a:cubicBezTo>
                      <a:pt x="621503" y="4350"/>
                      <a:pt x="619328" y="4350"/>
                      <a:pt x="616670" y="4591"/>
                    </a:cubicBezTo>
                    <a:lnTo>
                      <a:pt x="616670" y="84091"/>
                    </a:lnTo>
                    <a:cubicBezTo>
                      <a:pt x="619086" y="84091"/>
                      <a:pt x="622228" y="84091"/>
                      <a:pt x="625611" y="84333"/>
                    </a:cubicBezTo>
                    <a:cubicBezTo>
                      <a:pt x="629235" y="84333"/>
                      <a:pt x="633102" y="84575"/>
                      <a:pt x="637209" y="84575"/>
                    </a:cubicBezTo>
                    <a:cubicBezTo>
                      <a:pt x="641317" y="84575"/>
                      <a:pt x="645909" y="84091"/>
                      <a:pt x="650741" y="82883"/>
                    </a:cubicBezTo>
                    <a:cubicBezTo>
                      <a:pt x="655574" y="81675"/>
                      <a:pt x="659924" y="79742"/>
                      <a:pt x="664032" y="76842"/>
                    </a:cubicBezTo>
                    <a:cubicBezTo>
                      <a:pt x="668140" y="73942"/>
                      <a:pt x="671523" y="69834"/>
                      <a:pt x="674181" y="64518"/>
                    </a:cubicBezTo>
                    <a:cubicBezTo>
                      <a:pt x="676839" y="59202"/>
                      <a:pt x="678289" y="52436"/>
                      <a:pt x="678289" y="43979"/>
                    </a:cubicBezTo>
                    <a:cubicBezTo>
                      <a:pt x="678289" y="37454"/>
                      <a:pt x="677322" y="30689"/>
                      <a:pt x="675389" y="25856"/>
                    </a:cubicBezTo>
                    <a:moveTo>
                      <a:pt x="562059" y="77325"/>
                    </a:moveTo>
                    <a:cubicBezTo>
                      <a:pt x="560851" y="77809"/>
                      <a:pt x="559884" y="78292"/>
                      <a:pt x="558918" y="78534"/>
                    </a:cubicBezTo>
                    <a:cubicBezTo>
                      <a:pt x="557951" y="78775"/>
                      <a:pt x="556984" y="79017"/>
                      <a:pt x="555776" y="79017"/>
                    </a:cubicBezTo>
                    <a:cubicBezTo>
                      <a:pt x="555051" y="79017"/>
                      <a:pt x="554326" y="78775"/>
                      <a:pt x="553360" y="78534"/>
                    </a:cubicBezTo>
                    <a:cubicBezTo>
                      <a:pt x="552393" y="78292"/>
                      <a:pt x="551668" y="78050"/>
                      <a:pt x="551185" y="77567"/>
                    </a:cubicBezTo>
                    <a:cubicBezTo>
                      <a:pt x="549977" y="76600"/>
                      <a:pt x="549252" y="75634"/>
                      <a:pt x="549010" y="74184"/>
                    </a:cubicBezTo>
                    <a:cubicBezTo>
                      <a:pt x="548769" y="72734"/>
                      <a:pt x="548769" y="70801"/>
                      <a:pt x="548769" y="67901"/>
                    </a:cubicBezTo>
                    <a:lnTo>
                      <a:pt x="548769" y="35280"/>
                    </a:lnTo>
                    <a:lnTo>
                      <a:pt x="561817" y="35280"/>
                    </a:lnTo>
                    <a:lnTo>
                      <a:pt x="561817" y="28997"/>
                    </a:lnTo>
                    <a:lnTo>
                      <a:pt x="548769" y="28997"/>
                    </a:lnTo>
                    <a:lnTo>
                      <a:pt x="548769" y="12807"/>
                    </a:lnTo>
                    <a:lnTo>
                      <a:pt x="539103" y="14982"/>
                    </a:lnTo>
                    <a:lnTo>
                      <a:pt x="539103" y="28997"/>
                    </a:lnTo>
                    <a:lnTo>
                      <a:pt x="529679" y="28997"/>
                    </a:lnTo>
                    <a:lnTo>
                      <a:pt x="529679" y="35280"/>
                    </a:lnTo>
                    <a:lnTo>
                      <a:pt x="539103" y="35280"/>
                    </a:lnTo>
                    <a:lnTo>
                      <a:pt x="539103" y="68868"/>
                    </a:lnTo>
                    <a:cubicBezTo>
                      <a:pt x="539103" y="71768"/>
                      <a:pt x="539103" y="74184"/>
                      <a:pt x="539345" y="76117"/>
                    </a:cubicBezTo>
                    <a:cubicBezTo>
                      <a:pt x="539586" y="78050"/>
                      <a:pt x="540311" y="79983"/>
                      <a:pt x="541278" y="81433"/>
                    </a:cubicBezTo>
                    <a:cubicBezTo>
                      <a:pt x="542486" y="83125"/>
                      <a:pt x="543936" y="84091"/>
                      <a:pt x="545869" y="84816"/>
                    </a:cubicBezTo>
                    <a:cubicBezTo>
                      <a:pt x="547802" y="85541"/>
                      <a:pt x="549735" y="85783"/>
                      <a:pt x="551910" y="85783"/>
                    </a:cubicBezTo>
                    <a:cubicBezTo>
                      <a:pt x="554085" y="85783"/>
                      <a:pt x="556259" y="85541"/>
                      <a:pt x="558434" y="84816"/>
                    </a:cubicBezTo>
                    <a:cubicBezTo>
                      <a:pt x="560609" y="84091"/>
                      <a:pt x="562300" y="83125"/>
                      <a:pt x="563992" y="82158"/>
                    </a:cubicBezTo>
                    <a:lnTo>
                      <a:pt x="562059" y="77325"/>
                    </a:lnTo>
                    <a:close/>
                    <a:moveTo>
                      <a:pt x="487392" y="6041"/>
                    </a:moveTo>
                    <a:cubicBezTo>
                      <a:pt x="486183" y="4833"/>
                      <a:pt x="484975" y="4350"/>
                      <a:pt x="483284" y="4350"/>
                    </a:cubicBezTo>
                    <a:cubicBezTo>
                      <a:pt x="481592" y="4350"/>
                      <a:pt x="480384" y="4833"/>
                      <a:pt x="479176" y="6041"/>
                    </a:cubicBezTo>
                    <a:cubicBezTo>
                      <a:pt x="477967" y="7249"/>
                      <a:pt x="477484" y="8457"/>
                      <a:pt x="477484" y="9907"/>
                    </a:cubicBezTo>
                    <a:cubicBezTo>
                      <a:pt x="477484" y="11357"/>
                      <a:pt x="477967" y="12807"/>
                      <a:pt x="479176" y="13774"/>
                    </a:cubicBezTo>
                    <a:cubicBezTo>
                      <a:pt x="480384" y="14982"/>
                      <a:pt x="481592" y="15465"/>
                      <a:pt x="483284" y="15465"/>
                    </a:cubicBezTo>
                    <a:cubicBezTo>
                      <a:pt x="484975" y="15465"/>
                      <a:pt x="486425" y="14982"/>
                      <a:pt x="487392" y="13774"/>
                    </a:cubicBezTo>
                    <a:cubicBezTo>
                      <a:pt x="488600" y="12565"/>
                      <a:pt x="489083" y="11357"/>
                      <a:pt x="489083" y="9907"/>
                    </a:cubicBezTo>
                    <a:cubicBezTo>
                      <a:pt x="488841" y="8457"/>
                      <a:pt x="488358" y="7249"/>
                      <a:pt x="487392" y="6041"/>
                    </a:cubicBezTo>
                    <a:moveTo>
                      <a:pt x="510589" y="6041"/>
                    </a:moveTo>
                    <a:cubicBezTo>
                      <a:pt x="509381" y="4833"/>
                      <a:pt x="508173" y="4350"/>
                      <a:pt x="506481" y="4350"/>
                    </a:cubicBezTo>
                    <a:cubicBezTo>
                      <a:pt x="504790" y="4350"/>
                      <a:pt x="503340" y="4833"/>
                      <a:pt x="502373" y="6041"/>
                    </a:cubicBezTo>
                    <a:cubicBezTo>
                      <a:pt x="501165" y="7249"/>
                      <a:pt x="500682" y="8457"/>
                      <a:pt x="500682" y="9907"/>
                    </a:cubicBezTo>
                    <a:cubicBezTo>
                      <a:pt x="500682" y="11357"/>
                      <a:pt x="501165" y="12807"/>
                      <a:pt x="502373" y="13774"/>
                    </a:cubicBezTo>
                    <a:cubicBezTo>
                      <a:pt x="503582" y="14982"/>
                      <a:pt x="504790" y="15465"/>
                      <a:pt x="506481" y="15465"/>
                    </a:cubicBezTo>
                    <a:cubicBezTo>
                      <a:pt x="508173" y="15465"/>
                      <a:pt x="509381" y="14982"/>
                      <a:pt x="510589" y="13774"/>
                    </a:cubicBezTo>
                    <a:cubicBezTo>
                      <a:pt x="511797" y="12565"/>
                      <a:pt x="512281" y="11357"/>
                      <a:pt x="512281" y="9907"/>
                    </a:cubicBezTo>
                    <a:cubicBezTo>
                      <a:pt x="512281" y="8457"/>
                      <a:pt x="511797" y="7249"/>
                      <a:pt x="510589" y="6041"/>
                    </a:cubicBezTo>
                    <a:moveTo>
                      <a:pt x="504548" y="62827"/>
                    </a:moveTo>
                    <a:cubicBezTo>
                      <a:pt x="504548" y="64518"/>
                      <a:pt x="504306" y="65968"/>
                      <a:pt x="504306" y="67660"/>
                    </a:cubicBezTo>
                    <a:cubicBezTo>
                      <a:pt x="504065" y="69834"/>
                      <a:pt x="503340" y="71526"/>
                      <a:pt x="502373" y="72976"/>
                    </a:cubicBezTo>
                    <a:cubicBezTo>
                      <a:pt x="501407" y="74426"/>
                      <a:pt x="500199" y="75634"/>
                      <a:pt x="498990" y="76600"/>
                    </a:cubicBezTo>
                    <a:cubicBezTo>
                      <a:pt x="497782" y="77567"/>
                      <a:pt x="496332" y="78050"/>
                      <a:pt x="495124" y="78534"/>
                    </a:cubicBezTo>
                    <a:cubicBezTo>
                      <a:pt x="493916" y="79017"/>
                      <a:pt x="492708" y="79017"/>
                      <a:pt x="491741" y="79017"/>
                    </a:cubicBezTo>
                    <a:cubicBezTo>
                      <a:pt x="490533" y="79017"/>
                      <a:pt x="489325" y="78775"/>
                      <a:pt x="488116" y="78534"/>
                    </a:cubicBezTo>
                    <a:cubicBezTo>
                      <a:pt x="486908" y="78292"/>
                      <a:pt x="485942" y="77567"/>
                      <a:pt x="484975" y="76842"/>
                    </a:cubicBezTo>
                    <a:cubicBezTo>
                      <a:pt x="484009" y="76117"/>
                      <a:pt x="483284" y="75151"/>
                      <a:pt x="482800" y="73942"/>
                    </a:cubicBezTo>
                    <a:cubicBezTo>
                      <a:pt x="482317" y="72734"/>
                      <a:pt x="482075" y="71284"/>
                      <a:pt x="482075" y="69351"/>
                    </a:cubicBezTo>
                    <a:cubicBezTo>
                      <a:pt x="482075" y="67418"/>
                      <a:pt x="482559" y="65968"/>
                      <a:pt x="483284" y="64760"/>
                    </a:cubicBezTo>
                    <a:cubicBezTo>
                      <a:pt x="484009" y="63552"/>
                      <a:pt x="484975" y="62585"/>
                      <a:pt x="486183" y="61619"/>
                    </a:cubicBezTo>
                    <a:cubicBezTo>
                      <a:pt x="487392" y="60894"/>
                      <a:pt x="488358" y="60169"/>
                      <a:pt x="489566" y="59686"/>
                    </a:cubicBezTo>
                    <a:cubicBezTo>
                      <a:pt x="490775" y="59202"/>
                      <a:pt x="491741" y="58961"/>
                      <a:pt x="492708" y="58719"/>
                    </a:cubicBezTo>
                    <a:cubicBezTo>
                      <a:pt x="493674" y="58477"/>
                      <a:pt x="494882" y="58236"/>
                      <a:pt x="496091" y="58236"/>
                    </a:cubicBezTo>
                    <a:cubicBezTo>
                      <a:pt x="497299" y="58236"/>
                      <a:pt x="498507" y="57994"/>
                      <a:pt x="499715" y="57994"/>
                    </a:cubicBezTo>
                    <a:cubicBezTo>
                      <a:pt x="500923" y="57994"/>
                      <a:pt x="501890" y="57752"/>
                      <a:pt x="502857" y="57752"/>
                    </a:cubicBezTo>
                    <a:lnTo>
                      <a:pt x="505031" y="57752"/>
                    </a:lnTo>
                    <a:cubicBezTo>
                      <a:pt x="504548" y="59444"/>
                      <a:pt x="504548" y="61135"/>
                      <a:pt x="504548" y="62827"/>
                    </a:cubicBezTo>
                    <a:moveTo>
                      <a:pt x="522188" y="78292"/>
                    </a:moveTo>
                    <a:cubicBezTo>
                      <a:pt x="520738" y="78775"/>
                      <a:pt x="519288" y="79017"/>
                      <a:pt x="517838" y="79017"/>
                    </a:cubicBezTo>
                    <a:cubicBezTo>
                      <a:pt x="516630" y="79017"/>
                      <a:pt x="515664" y="78534"/>
                      <a:pt x="514939" y="77809"/>
                    </a:cubicBezTo>
                    <a:cubicBezTo>
                      <a:pt x="514214" y="77084"/>
                      <a:pt x="513972" y="75392"/>
                      <a:pt x="513972" y="72734"/>
                    </a:cubicBezTo>
                    <a:lnTo>
                      <a:pt x="513972" y="43496"/>
                    </a:lnTo>
                    <a:cubicBezTo>
                      <a:pt x="513972" y="42529"/>
                      <a:pt x="513972" y="41562"/>
                      <a:pt x="513972" y="40354"/>
                    </a:cubicBezTo>
                    <a:cubicBezTo>
                      <a:pt x="513972" y="39146"/>
                      <a:pt x="513730" y="38179"/>
                      <a:pt x="513489" y="36971"/>
                    </a:cubicBezTo>
                    <a:cubicBezTo>
                      <a:pt x="513247" y="35763"/>
                      <a:pt x="512764" y="34796"/>
                      <a:pt x="512281" y="33830"/>
                    </a:cubicBezTo>
                    <a:cubicBezTo>
                      <a:pt x="511797" y="32863"/>
                      <a:pt x="510831" y="31897"/>
                      <a:pt x="509864" y="31172"/>
                    </a:cubicBezTo>
                    <a:cubicBezTo>
                      <a:pt x="507689" y="29480"/>
                      <a:pt x="505273" y="28514"/>
                      <a:pt x="502615" y="27789"/>
                    </a:cubicBezTo>
                    <a:cubicBezTo>
                      <a:pt x="499957" y="27306"/>
                      <a:pt x="497540" y="27064"/>
                      <a:pt x="494882" y="27064"/>
                    </a:cubicBezTo>
                    <a:cubicBezTo>
                      <a:pt x="492708" y="27064"/>
                      <a:pt x="490291" y="27306"/>
                      <a:pt x="488116" y="27789"/>
                    </a:cubicBezTo>
                    <a:cubicBezTo>
                      <a:pt x="485942" y="28272"/>
                      <a:pt x="483767" y="28997"/>
                      <a:pt x="482075" y="29964"/>
                    </a:cubicBezTo>
                    <a:cubicBezTo>
                      <a:pt x="480142" y="30930"/>
                      <a:pt x="478692" y="32380"/>
                      <a:pt x="477243" y="33830"/>
                    </a:cubicBezTo>
                    <a:cubicBezTo>
                      <a:pt x="475793" y="35280"/>
                      <a:pt x="475068" y="37454"/>
                      <a:pt x="474584" y="40113"/>
                    </a:cubicBezTo>
                    <a:lnTo>
                      <a:pt x="482317" y="42529"/>
                    </a:lnTo>
                    <a:cubicBezTo>
                      <a:pt x="482559" y="41321"/>
                      <a:pt x="482800" y="40113"/>
                      <a:pt x="483284" y="38904"/>
                    </a:cubicBezTo>
                    <a:cubicBezTo>
                      <a:pt x="483767" y="37938"/>
                      <a:pt x="484250" y="36730"/>
                      <a:pt x="485217" y="36005"/>
                    </a:cubicBezTo>
                    <a:cubicBezTo>
                      <a:pt x="486183" y="35038"/>
                      <a:pt x="487150" y="34555"/>
                      <a:pt x="488600" y="33830"/>
                    </a:cubicBezTo>
                    <a:cubicBezTo>
                      <a:pt x="490050" y="33347"/>
                      <a:pt x="491741" y="33105"/>
                      <a:pt x="493916" y="33105"/>
                    </a:cubicBezTo>
                    <a:cubicBezTo>
                      <a:pt x="495124" y="33105"/>
                      <a:pt x="496332" y="33105"/>
                      <a:pt x="497299" y="33347"/>
                    </a:cubicBezTo>
                    <a:cubicBezTo>
                      <a:pt x="498507" y="33588"/>
                      <a:pt x="499474" y="33830"/>
                      <a:pt x="500440" y="34313"/>
                    </a:cubicBezTo>
                    <a:cubicBezTo>
                      <a:pt x="501890" y="35038"/>
                      <a:pt x="502857" y="36005"/>
                      <a:pt x="503582" y="37213"/>
                    </a:cubicBezTo>
                    <a:cubicBezTo>
                      <a:pt x="504065" y="38421"/>
                      <a:pt x="504548" y="40113"/>
                      <a:pt x="504548" y="42287"/>
                    </a:cubicBezTo>
                    <a:lnTo>
                      <a:pt x="504548" y="51711"/>
                    </a:lnTo>
                    <a:cubicBezTo>
                      <a:pt x="501648" y="51711"/>
                      <a:pt x="499232" y="51711"/>
                      <a:pt x="497057" y="51953"/>
                    </a:cubicBezTo>
                    <a:cubicBezTo>
                      <a:pt x="494882" y="51953"/>
                      <a:pt x="492949" y="52195"/>
                      <a:pt x="491016" y="52436"/>
                    </a:cubicBezTo>
                    <a:cubicBezTo>
                      <a:pt x="488358" y="52920"/>
                      <a:pt x="485942" y="53644"/>
                      <a:pt x="483525" y="54369"/>
                    </a:cubicBezTo>
                    <a:cubicBezTo>
                      <a:pt x="481350" y="55336"/>
                      <a:pt x="479176" y="56544"/>
                      <a:pt x="477484" y="57994"/>
                    </a:cubicBezTo>
                    <a:cubicBezTo>
                      <a:pt x="475793" y="59444"/>
                      <a:pt x="474584" y="61135"/>
                      <a:pt x="473618" y="63310"/>
                    </a:cubicBezTo>
                    <a:cubicBezTo>
                      <a:pt x="472651" y="65243"/>
                      <a:pt x="472168" y="67660"/>
                      <a:pt x="472168" y="70076"/>
                    </a:cubicBezTo>
                    <a:cubicBezTo>
                      <a:pt x="472168" y="72493"/>
                      <a:pt x="472651" y="74909"/>
                      <a:pt x="473618" y="76842"/>
                    </a:cubicBezTo>
                    <a:cubicBezTo>
                      <a:pt x="474584" y="78775"/>
                      <a:pt x="475793" y="80467"/>
                      <a:pt x="477243" y="81675"/>
                    </a:cubicBezTo>
                    <a:cubicBezTo>
                      <a:pt x="478692" y="82883"/>
                      <a:pt x="480384" y="83850"/>
                      <a:pt x="482317" y="84575"/>
                    </a:cubicBezTo>
                    <a:cubicBezTo>
                      <a:pt x="484250" y="85300"/>
                      <a:pt x="485942" y="85541"/>
                      <a:pt x="488116" y="85541"/>
                    </a:cubicBezTo>
                    <a:cubicBezTo>
                      <a:pt x="492708" y="85541"/>
                      <a:pt x="496332" y="84575"/>
                      <a:pt x="499232" y="82641"/>
                    </a:cubicBezTo>
                    <a:cubicBezTo>
                      <a:pt x="502132" y="80708"/>
                      <a:pt x="504065" y="78292"/>
                      <a:pt x="505031" y="75634"/>
                    </a:cubicBezTo>
                    <a:cubicBezTo>
                      <a:pt x="505273" y="78050"/>
                      <a:pt x="506240" y="80225"/>
                      <a:pt x="507689" y="82158"/>
                    </a:cubicBezTo>
                    <a:cubicBezTo>
                      <a:pt x="509139" y="84091"/>
                      <a:pt x="511314" y="84816"/>
                      <a:pt x="514214" y="84816"/>
                    </a:cubicBezTo>
                    <a:cubicBezTo>
                      <a:pt x="515905" y="84816"/>
                      <a:pt x="517597" y="84575"/>
                      <a:pt x="519047" y="84333"/>
                    </a:cubicBezTo>
                    <a:cubicBezTo>
                      <a:pt x="520496" y="84091"/>
                      <a:pt x="521705" y="83850"/>
                      <a:pt x="522430" y="83608"/>
                    </a:cubicBezTo>
                    <a:lnTo>
                      <a:pt x="522430" y="78292"/>
                    </a:lnTo>
                    <a:close/>
                    <a:moveTo>
                      <a:pt x="458636" y="77325"/>
                    </a:moveTo>
                    <a:cubicBezTo>
                      <a:pt x="457428" y="77809"/>
                      <a:pt x="456461" y="78292"/>
                      <a:pt x="455495" y="78534"/>
                    </a:cubicBezTo>
                    <a:cubicBezTo>
                      <a:pt x="454528" y="78775"/>
                      <a:pt x="453562" y="79017"/>
                      <a:pt x="452353" y="79017"/>
                    </a:cubicBezTo>
                    <a:cubicBezTo>
                      <a:pt x="451629" y="79017"/>
                      <a:pt x="450904" y="78775"/>
                      <a:pt x="449937" y="78534"/>
                    </a:cubicBezTo>
                    <a:cubicBezTo>
                      <a:pt x="448970" y="78292"/>
                      <a:pt x="448246" y="78050"/>
                      <a:pt x="447762" y="77567"/>
                    </a:cubicBezTo>
                    <a:cubicBezTo>
                      <a:pt x="446554" y="76600"/>
                      <a:pt x="445829" y="75634"/>
                      <a:pt x="445587" y="74184"/>
                    </a:cubicBezTo>
                    <a:cubicBezTo>
                      <a:pt x="445346" y="72734"/>
                      <a:pt x="445346" y="70801"/>
                      <a:pt x="445346" y="67901"/>
                    </a:cubicBezTo>
                    <a:lnTo>
                      <a:pt x="445346" y="35280"/>
                    </a:lnTo>
                    <a:lnTo>
                      <a:pt x="458394" y="35280"/>
                    </a:lnTo>
                    <a:lnTo>
                      <a:pt x="458394" y="28997"/>
                    </a:lnTo>
                    <a:lnTo>
                      <a:pt x="445346" y="28997"/>
                    </a:lnTo>
                    <a:lnTo>
                      <a:pt x="445346" y="12807"/>
                    </a:lnTo>
                    <a:lnTo>
                      <a:pt x="435680" y="14982"/>
                    </a:lnTo>
                    <a:lnTo>
                      <a:pt x="435680" y="28997"/>
                    </a:lnTo>
                    <a:lnTo>
                      <a:pt x="426256" y="28997"/>
                    </a:lnTo>
                    <a:lnTo>
                      <a:pt x="426256" y="35280"/>
                    </a:lnTo>
                    <a:lnTo>
                      <a:pt x="435680" y="35280"/>
                    </a:lnTo>
                    <a:lnTo>
                      <a:pt x="435680" y="68868"/>
                    </a:lnTo>
                    <a:cubicBezTo>
                      <a:pt x="435680" y="71768"/>
                      <a:pt x="435680" y="74184"/>
                      <a:pt x="435922" y="76117"/>
                    </a:cubicBezTo>
                    <a:cubicBezTo>
                      <a:pt x="436163" y="78050"/>
                      <a:pt x="436888" y="79983"/>
                      <a:pt x="437855" y="81433"/>
                    </a:cubicBezTo>
                    <a:cubicBezTo>
                      <a:pt x="439063" y="83125"/>
                      <a:pt x="440513" y="84091"/>
                      <a:pt x="442446" y="84816"/>
                    </a:cubicBezTo>
                    <a:cubicBezTo>
                      <a:pt x="444379" y="85541"/>
                      <a:pt x="446312" y="85783"/>
                      <a:pt x="448487" y="85783"/>
                    </a:cubicBezTo>
                    <a:cubicBezTo>
                      <a:pt x="450662" y="85783"/>
                      <a:pt x="452837" y="85541"/>
                      <a:pt x="455012" y="84816"/>
                    </a:cubicBezTo>
                    <a:cubicBezTo>
                      <a:pt x="457186" y="84091"/>
                      <a:pt x="458878" y="83125"/>
                      <a:pt x="460569" y="82158"/>
                    </a:cubicBezTo>
                    <a:lnTo>
                      <a:pt x="458636" y="77325"/>
                    </a:lnTo>
                    <a:close/>
                    <a:moveTo>
                      <a:pt x="409825" y="28997"/>
                    </a:moveTo>
                    <a:lnTo>
                      <a:pt x="399676" y="28997"/>
                    </a:lnTo>
                    <a:lnTo>
                      <a:pt x="399676" y="84091"/>
                    </a:lnTo>
                    <a:lnTo>
                      <a:pt x="409825" y="84091"/>
                    </a:lnTo>
                    <a:lnTo>
                      <a:pt x="409825" y="28997"/>
                    </a:lnTo>
                    <a:close/>
                    <a:moveTo>
                      <a:pt x="409341" y="2416"/>
                    </a:moveTo>
                    <a:cubicBezTo>
                      <a:pt x="408133" y="1208"/>
                      <a:pt x="406683" y="483"/>
                      <a:pt x="404992" y="483"/>
                    </a:cubicBezTo>
                    <a:cubicBezTo>
                      <a:pt x="403300" y="483"/>
                      <a:pt x="401609" y="1208"/>
                      <a:pt x="400400" y="2416"/>
                    </a:cubicBezTo>
                    <a:cubicBezTo>
                      <a:pt x="399192" y="3625"/>
                      <a:pt x="398467" y="5316"/>
                      <a:pt x="398467" y="6766"/>
                    </a:cubicBezTo>
                    <a:cubicBezTo>
                      <a:pt x="398467" y="8457"/>
                      <a:pt x="399192" y="9907"/>
                      <a:pt x="400400" y="11116"/>
                    </a:cubicBezTo>
                    <a:cubicBezTo>
                      <a:pt x="401609" y="12324"/>
                      <a:pt x="403059" y="13049"/>
                      <a:pt x="404992" y="13049"/>
                    </a:cubicBezTo>
                    <a:cubicBezTo>
                      <a:pt x="406683" y="13049"/>
                      <a:pt x="408133" y="12324"/>
                      <a:pt x="409341" y="11116"/>
                    </a:cubicBezTo>
                    <a:cubicBezTo>
                      <a:pt x="410549" y="9907"/>
                      <a:pt x="411274" y="8457"/>
                      <a:pt x="411274" y="6766"/>
                    </a:cubicBezTo>
                    <a:cubicBezTo>
                      <a:pt x="411274" y="5074"/>
                      <a:pt x="410549" y="3625"/>
                      <a:pt x="409341" y="2416"/>
                    </a:cubicBezTo>
                    <a:moveTo>
                      <a:pt x="379619" y="61377"/>
                    </a:moveTo>
                    <a:cubicBezTo>
                      <a:pt x="378653" y="59444"/>
                      <a:pt x="377203" y="57994"/>
                      <a:pt x="375511" y="56544"/>
                    </a:cubicBezTo>
                    <a:cubicBezTo>
                      <a:pt x="373820" y="55094"/>
                      <a:pt x="372128" y="54128"/>
                      <a:pt x="370195" y="53403"/>
                    </a:cubicBezTo>
                    <a:cubicBezTo>
                      <a:pt x="368262" y="52678"/>
                      <a:pt x="366329" y="51953"/>
                      <a:pt x="364396" y="51470"/>
                    </a:cubicBezTo>
                    <a:cubicBezTo>
                      <a:pt x="361013" y="50503"/>
                      <a:pt x="358113" y="49295"/>
                      <a:pt x="355938" y="47603"/>
                    </a:cubicBezTo>
                    <a:cubicBezTo>
                      <a:pt x="353764" y="45912"/>
                      <a:pt x="352797" y="43737"/>
                      <a:pt x="352797" y="40837"/>
                    </a:cubicBezTo>
                    <a:cubicBezTo>
                      <a:pt x="352797" y="38663"/>
                      <a:pt x="353764" y="36730"/>
                      <a:pt x="355697" y="35280"/>
                    </a:cubicBezTo>
                    <a:cubicBezTo>
                      <a:pt x="357630" y="33830"/>
                      <a:pt x="360046" y="33105"/>
                      <a:pt x="362946" y="33105"/>
                    </a:cubicBezTo>
                    <a:cubicBezTo>
                      <a:pt x="366087" y="33105"/>
                      <a:pt x="368504" y="33588"/>
                      <a:pt x="370195" y="34796"/>
                    </a:cubicBezTo>
                    <a:cubicBezTo>
                      <a:pt x="371887" y="36005"/>
                      <a:pt x="373337" y="37213"/>
                      <a:pt x="374786" y="38421"/>
                    </a:cubicBezTo>
                    <a:lnTo>
                      <a:pt x="379619" y="32380"/>
                    </a:lnTo>
                    <a:cubicBezTo>
                      <a:pt x="378169" y="31172"/>
                      <a:pt x="376236" y="29964"/>
                      <a:pt x="373820" y="28997"/>
                    </a:cubicBezTo>
                    <a:cubicBezTo>
                      <a:pt x="371162" y="27789"/>
                      <a:pt x="367779" y="27306"/>
                      <a:pt x="363429" y="27306"/>
                    </a:cubicBezTo>
                    <a:cubicBezTo>
                      <a:pt x="360771" y="27306"/>
                      <a:pt x="358355" y="27547"/>
                      <a:pt x="355938" y="28272"/>
                    </a:cubicBezTo>
                    <a:cubicBezTo>
                      <a:pt x="353522" y="28997"/>
                      <a:pt x="351589" y="29722"/>
                      <a:pt x="349656" y="31172"/>
                    </a:cubicBezTo>
                    <a:cubicBezTo>
                      <a:pt x="347964" y="32380"/>
                      <a:pt x="346514" y="34071"/>
                      <a:pt x="345306" y="36005"/>
                    </a:cubicBezTo>
                    <a:cubicBezTo>
                      <a:pt x="344098" y="37938"/>
                      <a:pt x="343615" y="40113"/>
                      <a:pt x="343615" y="42771"/>
                    </a:cubicBezTo>
                    <a:cubicBezTo>
                      <a:pt x="343615" y="45670"/>
                      <a:pt x="344098" y="48087"/>
                      <a:pt x="345065" y="50020"/>
                    </a:cubicBezTo>
                    <a:cubicBezTo>
                      <a:pt x="346031" y="51953"/>
                      <a:pt x="347481" y="53644"/>
                      <a:pt x="348931" y="54853"/>
                    </a:cubicBezTo>
                    <a:cubicBezTo>
                      <a:pt x="350622" y="56061"/>
                      <a:pt x="352314" y="57269"/>
                      <a:pt x="354005" y="57752"/>
                    </a:cubicBezTo>
                    <a:cubicBezTo>
                      <a:pt x="355938" y="58477"/>
                      <a:pt x="357630" y="58961"/>
                      <a:pt x="359321" y="59686"/>
                    </a:cubicBezTo>
                    <a:cubicBezTo>
                      <a:pt x="362946" y="60652"/>
                      <a:pt x="365604" y="61860"/>
                      <a:pt x="367779" y="63310"/>
                    </a:cubicBezTo>
                    <a:cubicBezTo>
                      <a:pt x="369954" y="64760"/>
                      <a:pt x="370920" y="67176"/>
                      <a:pt x="370920" y="70559"/>
                    </a:cubicBezTo>
                    <a:cubicBezTo>
                      <a:pt x="370920" y="73459"/>
                      <a:pt x="369954" y="75634"/>
                      <a:pt x="368262" y="77325"/>
                    </a:cubicBezTo>
                    <a:cubicBezTo>
                      <a:pt x="366571" y="78775"/>
                      <a:pt x="364154" y="79742"/>
                      <a:pt x="360771" y="79742"/>
                    </a:cubicBezTo>
                    <a:cubicBezTo>
                      <a:pt x="359080" y="79742"/>
                      <a:pt x="357630" y="79500"/>
                      <a:pt x="355938" y="79017"/>
                    </a:cubicBezTo>
                    <a:cubicBezTo>
                      <a:pt x="354489" y="78534"/>
                      <a:pt x="353039" y="77809"/>
                      <a:pt x="351830" y="76842"/>
                    </a:cubicBezTo>
                    <a:cubicBezTo>
                      <a:pt x="350622" y="76117"/>
                      <a:pt x="349414" y="75151"/>
                      <a:pt x="348447" y="74184"/>
                    </a:cubicBezTo>
                    <a:cubicBezTo>
                      <a:pt x="347481" y="73217"/>
                      <a:pt x="346756" y="72493"/>
                      <a:pt x="346031" y="71768"/>
                    </a:cubicBezTo>
                    <a:lnTo>
                      <a:pt x="341198" y="79500"/>
                    </a:lnTo>
                    <a:cubicBezTo>
                      <a:pt x="346514" y="83608"/>
                      <a:pt x="352797" y="85783"/>
                      <a:pt x="360288" y="85783"/>
                    </a:cubicBezTo>
                    <a:cubicBezTo>
                      <a:pt x="363188" y="85783"/>
                      <a:pt x="365604" y="85300"/>
                      <a:pt x="368020" y="84575"/>
                    </a:cubicBezTo>
                    <a:cubicBezTo>
                      <a:pt x="370437" y="83850"/>
                      <a:pt x="372612" y="82641"/>
                      <a:pt x="374303" y="81192"/>
                    </a:cubicBezTo>
                    <a:cubicBezTo>
                      <a:pt x="375995" y="79742"/>
                      <a:pt x="377444" y="77809"/>
                      <a:pt x="378411" y="75634"/>
                    </a:cubicBezTo>
                    <a:cubicBezTo>
                      <a:pt x="379378" y="73459"/>
                      <a:pt x="380103" y="71043"/>
                      <a:pt x="380103" y="68143"/>
                    </a:cubicBezTo>
                    <a:cubicBezTo>
                      <a:pt x="381069" y="65485"/>
                      <a:pt x="380586" y="63310"/>
                      <a:pt x="379619" y="61377"/>
                    </a:cubicBezTo>
                    <a:moveTo>
                      <a:pt x="298428" y="84091"/>
                    </a:moveTo>
                    <a:lnTo>
                      <a:pt x="307852" y="84091"/>
                    </a:lnTo>
                    <a:lnTo>
                      <a:pt x="307852" y="57511"/>
                    </a:lnTo>
                    <a:cubicBezTo>
                      <a:pt x="307852" y="55578"/>
                      <a:pt x="307852" y="53886"/>
                      <a:pt x="308093" y="51953"/>
                    </a:cubicBezTo>
                    <a:cubicBezTo>
                      <a:pt x="308335" y="50020"/>
                      <a:pt x="308577" y="48328"/>
                      <a:pt x="308818" y="46637"/>
                    </a:cubicBezTo>
                    <a:cubicBezTo>
                      <a:pt x="309785" y="43254"/>
                      <a:pt x="310993" y="40354"/>
                      <a:pt x="312926" y="37938"/>
                    </a:cubicBezTo>
                    <a:cubicBezTo>
                      <a:pt x="314618" y="35521"/>
                      <a:pt x="316792" y="34555"/>
                      <a:pt x="318967" y="34555"/>
                    </a:cubicBezTo>
                    <a:cubicBezTo>
                      <a:pt x="322833" y="34555"/>
                      <a:pt x="324767" y="36488"/>
                      <a:pt x="325008" y="40596"/>
                    </a:cubicBezTo>
                    <a:lnTo>
                      <a:pt x="333224" y="37696"/>
                    </a:lnTo>
                    <a:cubicBezTo>
                      <a:pt x="333224" y="35763"/>
                      <a:pt x="332741" y="34313"/>
                      <a:pt x="332016" y="32863"/>
                    </a:cubicBezTo>
                    <a:cubicBezTo>
                      <a:pt x="331291" y="31413"/>
                      <a:pt x="330566" y="30447"/>
                      <a:pt x="329599" y="29722"/>
                    </a:cubicBezTo>
                    <a:cubicBezTo>
                      <a:pt x="328633" y="28997"/>
                      <a:pt x="327425" y="28272"/>
                      <a:pt x="326216" y="28030"/>
                    </a:cubicBezTo>
                    <a:cubicBezTo>
                      <a:pt x="325008" y="27547"/>
                      <a:pt x="323800" y="27547"/>
                      <a:pt x="322833" y="27547"/>
                    </a:cubicBezTo>
                    <a:cubicBezTo>
                      <a:pt x="319450" y="27547"/>
                      <a:pt x="316792" y="28514"/>
                      <a:pt x="314134" y="30205"/>
                    </a:cubicBezTo>
                    <a:cubicBezTo>
                      <a:pt x="311718" y="32138"/>
                      <a:pt x="309543" y="34555"/>
                      <a:pt x="307852" y="37696"/>
                    </a:cubicBezTo>
                    <a:lnTo>
                      <a:pt x="306643" y="28272"/>
                    </a:lnTo>
                    <a:lnTo>
                      <a:pt x="297219" y="29239"/>
                    </a:lnTo>
                    <a:cubicBezTo>
                      <a:pt x="297219" y="29722"/>
                      <a:pt x="297461" y="30447"/>
                      <a:pt x="297461" y="31413"/>
                    </a:cubicBezTo>
                    <a:cubicBezTo>
                      <a:pt x="297703" y="32380"/>
                      <a:pt x="297703" y="33588"/>
                      <a:pt x="297944" y="35038"/>
                    </a:cubicBezTo>
                    <a:cubicBezTo>
                      <a:pt x="298186" y="36488"/>
                      <a:pt x="298186" y="37696"/>
                      <a:pt x="298186" y="39146"/>
                    </a:cubicBezTo>
                    <a:cubicBezTo>
                      <a:pt x="298186" y="40596"/>
                      <a:pt x="298428" y="41804"/>
                      <a:pt x="298428" y="43254"/>
                    </a:cubicBezTo>
                    <a:lnTo>
                      <a:pt x="298428" y="84091"/>
                    </a:lnTo>
                    <a:close/>
                    <a:moveTo>
                      <a:pt x="267981" y="38179"/>
                    </a:moveTo>
                    <a:cubicBezTo>
                      <a:pt x="270156" y="41079"/>
                      <a:pt x="271122" y="45187"/>
                      <a:pt x="271122" y="50262"/>
                    </a:cubicBezTo>
                    <a:lnTo>
                      <a:pt x="271122" y="52195"/>
                    </a:lnTo>
                    <a:lnTo>
                      <a:pt x="243817" y="52195"/>
                    </a:lnTo>
                    <a:cubicBezTo>
                      <a:pt x="244058" y="49778"/>
                      <a:pt x="244783" y="47362"/>
                      <a:pt x="245508" y="45187"/>
                    </a:cubicBezTo>
                    <a:cubicBezTo>
                      <a:pt x="246233" y="43012"/>
                      <a:pt x="247441" y="41079"/>
                      <a:pt x="248649" y="39388"/>
                    </a:cubicBezTo>
                    <a:cubicBezTo>
                      <a:pt x="249858" y="37696"/>
                      <a:pt x="251549" y="36246"/>
                      <a:pt x="253241" y="35280"/>
                    </a:cubicBezTo>
                    <a:cubicBezTo>
                      <a:pt x="254932" y="34313"/>
                      <a:pt x="257107" y="33830"/>
                      <a:pt x="259282" y="33830"/>
                    </a:cubicBezTo>
                    <a:cubicBezTo>
                      <a:pt x="262906" y="33588"/>
                      <a:pt x="265806" y="35038"/>
                      <a:pt x="267981" y="38179"/>
                    </a:cubicBezTo>
                    <a:moveTo>
                      <a:pt x="281029" y="58236"/>
                    </a:moveTo>
                    <a:lnTo>
                      <a:pt x="281029" y="52678"/>
                    </a:lnTo>
                    <a:cubicBezTo>
                      <a:pt x="281029" y="49537"/>
                      <a:pt x="280788" y="46395"/>
                      <a:pt x="280063" y="43496"/>
                    </a:cubicBezTo>
                    <a:cubicBezTo>
                      <a:pt x="279338" y="40354"/>
                      <a:pt x="278130" y="37696"/>
                      <a:pt x="276438" y="35280"/>
                    </a:cubicBezTo>
                    <a:cubicBezTo>
                      <a:pt x="274747" y="32863"/>
                      <a:pt x="272572" y="30930"/>
                      <a:pt x="269672" y="29480"/>
                    </a:cubicBezTo>
                    <a:cubicBezTo>
                      <a:pt x="266773" y="28030"/>
                      <a:pt x="263390" y="27306"/>
                      <a:pt x="259040" y="27306"/>
                    </a:cubicBezTo>
                    <a:cubicBezTo>
                      <a:pt x="255415" y="27306"/>
                      <a:pt x="252274" y="28030"/>
                      <a:pt x="249133" y="29480"/>
                    </a:cubicBezTo>
                    <a:cubicBezTo>
                      <a:pt x="245991" y="30930"/>
                      <a:pt x="243333" y="32863"/>
                      <a:pt x="241159" y="35521"/>
                    </a:cubicBezTo>
                    <a:cubicBezTo>
                      <a:pt x="238984" y="38179"/>
                      <a:pt x="237051" y="41079"/>
                      <a:pt x="235842" y="44704"/>
                    </a:cubicBezTo>
                    <a:cubicBezTo>
                      <a:pt x="234634" y="48328"/>
                      <a:pt x="233909" y="52195"/>
                      <a:pt x="233909" y="56544"/>
                    </a:cubicBezTo>
                    <a:cubicBezTo>
                      <a:pt x="233909" y="66210"/>
                      <a:pt x="236084" y="73459"/>
                      <a:pt x="240675" y="78292"/>
                    </a:cubicBezTo>
                    <a:cubicBezTo>
                      <a:pt x="245025" y="83125"/>
                      <a:pt x="251791" y="85783"/>
                      <a:pt x="260490" y="85783"/>
                    </a:cubicBezTo>
                    <a:cubicBezTo>
                      <a:pt x="265081" y="85783"/>
                      <a:pt x="268947" y="84816"/>
                      <a:pt x="272572" y="83125"/>
                    </a:cubicBezTo>
                    <a:cubicBezTo>
                      <a:pt x="275955" y="81192"/>
                      <a:pt x="279338" y="78534"/>
                      <a:pt x="282238" y="75151"/>
                    </a:cubicBezTo>
                    <a:lnTo>
                      <a:pt x="278371" y="71043"/>
                    </a:lnTo>
                    <a:cubicBezTo>
                      <a:pt x="274747" y="74426"/>
                      <a:pt x="271605" y="76359"/>
                      <a:pt x="268947" y="77567"/>
                    </a:cubicBezTo>
                    <a:cubicBezTo>
                      <a:pt x="266289" y="78534"/>
                      <a:pt x="263631" y="79017"/>
                      <a:pt x="261215" y="79017"/>
                    </a:cubicBezTo>
                    <a:cubicBezTo>
                      <a:pt x="255657" y="79017"/>
                      <a:pt x="251549" y="77325"/>
                      <a:pt x="248649" y="73701"/>
                    </a:cubicBezTo>
                    <a:cubicBezTo>
                      <a:pt x="245750" y="70076"/>
                      <a:pt x="244300" y="65002"/>
                      <a:pt x="244058" y="58477"/>
                    </a:cubicBezTo>
                    <a:lnTo>
                      <a:pt x="281029" y="58477"/>
                    </a:lnTo>
                    <a:close/>
                    <a:moveTo>
                      <a:pt x="183648" y="28997"/>
                    </a:moveTo>
                    <a:lnTo>
                      <a:pt x="172774" y="28997"/>
                    </a:lnTo>
                    <a:lnTo>
                      <a:pt x="195247" y="85300"/>
                    </a:lnTo>
                    <a:lnTo>
                      <a:pt x="203221" y="85300"/>
                    </a:lnTo>
                    <a:lnTo>
                      <a:pt x="226418" y="28997"/>
                    </a:lnTo>
                    <a:lnTo>
                      <a:pt x="217236" y="28997"/>
                    </a:lnTo>
                    <a:lnTo>
                      <a:pt x="202496" y="67660"/>
                    </a:lnTo>
                    <a:cubicBezTo>
                      <a:pt x="201046" y="71526"/>
                      <a:pt x="200321" y="74426"/>
                      <a:pt x="200079" y="76359"/>
                    </a:cubicBezTo>
                    <a:cubicBezTo>
                      <a:pt x="199838" y="75392"/>
                      <a:pt x="199596" y="74184"/>
                      <a:pt x="199354" y="72734"/>
                    </a:cubicBezTo>
                    <a:cubicBezTo>
                      <a:pt x="199113" y="71284"/>
                      <a:pt x="198388" y="69351"/>
                      <a:pt x="197663" y="67176"/>
                    </a:cubicBezTo>
                    <a:lnTo>
                      <a:pt x="183648" y="28997"/>
                    </a:lnTo>
                    <a:close/>
                    <a:moveTo>
                      <a:pt x="159000" y="28997"/>
                    </a:moveTo>
                    <a:lnTo>
                      <a:pt x="148851" y="28997"/>
                    </a:lnTo>
                    <a:lnTo>
                      <a:pt x="148851" y="84091"/>
                    </a:lnTo>
                    <a:lnTo>
                      <a:pt x="159000" y="84091"/>
                    </a:lnTo>
                    <a:lnTo>
                      <a:pt x="159000" y="28997"/>
                    </a:lnTo>
                    <a:close/>
                    <a:moveTo>
                      <a:pt x="158517" y="2416"/>
                    </a:moveTo>
                    <a:cubicBezTo>
                      <a:pt x="157309" y="1208"/>
                      <a:pt x="155859" y="483"/>
                      <a:pt x="154167" y="483"/>
                    </a:cubicBezTo>
                    <a:cubicBezTo>
                      <a:pt x="152476" y="483"/>
                      <a:pt x="150784" y="1208"/>
                      <a:pt x="149576" y="2416"/>
                    </a:cubicBezTo>
                    <a:cubicBezTo>
                      <a:pt x="148368" y="3625"/>
                      <a:pt x="147643" y="5316"/>
                      <a:pt x="147643" y="6766"/>
                    </a:cubicBezTo>
                    <a:cubicBezTo>
                      <a:pt x="147643" y="8457"/>
                      <a:pt x="148368" y="9907"/>
                      <a:pt x="149576" y="11116"/>
                    </a:cubicBezTo>
                    <a:cubicBezTo>
                      <a:pt x="150784" y="12324"/>
                      <a:pt x="152476" y="13049"/>
                      <a:pt x="154167" y="13049"/>
                    </a:cubicBezTo>
                    <a:cubicBezTo>
                      <a:pt x="155859" y="13049"/>
                      <a:pt x="157309" y="12324"/>
                      <a:pt x="158517" y="11116"/>
                    </a:cubicBezTo>
                    <a:cubicBezTo>
                      <a:pt x="159725" y="9907"/>
                      <a:pt x="160450" y="8457"/>
                      <a:pt x="160450" y="6766"/>
                    </a:cubicBezTo>
                    <a:cubicBezTo>
                      <a:pt x="160450" y="5074"/>
                      <a:pt x="159725" y="3625"/>
                      <a:pt x="158517" y="2416"/>
                    </a:cubicBezTo>
                    <a:moveTo>
                      <a:pt x="128795" y="84091"/>
                    </a:moveTo>
                    <a:lnTo>
                      <a:pt x="128795" y="49537"/>
                    </a:lnTo>
                    <a:cubicBezTo>
                      <a:pt x="128795" y="46637"/>
                      <a:pt x="128553" y="43737"/>
                      <a:pt x="128312" y="41079"/>
                    </a:cubicBezTo>
                    <a:cubicBezTo>
                      <a:pt x="128070" y="38421"/>
                      <a:pt x="127345" y="36005"/>
                      <a:pt x="126137" y="34071"/>
                    </a:cubicBezTo>
                    <a:cubicBezTo>
                      <a:pt x="124929" y="32138"/>
                      <a:pt x="122996" y="30447"/>
                      <a:pt x="120338" y="29239"/>
                    </a:cubicBezTo>
                    <a:cubicBezTo>
                      <a:pt x="117680" y="28030"/>
                      <a:pt x="114297" y="27306"/>
                      <a:pt x="109705" y="27306"/>
                    </a:cubicBezTo>
                    <a:cubicBezTo>
                      <a:pt x="106806" y="27306"/>
                      <a:pt x="104389" y="27789"/>
                      <a:pt x="102214" y="28514"/>
                    </a:cubicBezTo>
                    <a:cubicBezTo>
                      <a:pt x="100040" y="29480"/>
                      <a:pt x="98348" y="30447"/>
                      <a:pt x="96898" y="31655"/>
                    </a:cubicBezTo>
                    <a:cubicBezTo>
                      <a:pt x="95449" y="32863"/>
                      <a:pt x="94240" y="34071"/>
                      <a:pt x="93274" y="35280"/>
                    </a:cubicBezTo>
                    <a:cubicBezTo>
                      <a:pt x="92307" y="36488"/>
                      <a:pt x="91824" y="37213"/>
                      <a:pt x="91341" y="37938"/>
                    </a:cubicBezTo>
                    <a:lnTo>
                      <a:pt x="90132" y="28514"/>
                    </a:lnTo>
                    <a:lnTo>
                      <a:pt x="80708" y="29480"/>
                    </a:lnTo>
                    <a:cubicBezTo>
                      <a:pt x="80708" y="29964"/>
                      <a:pt x="80950" y="30689"/>
                      <a:pt x="80950" y="31655"/>
                    </a:cubicBezTo>
                    <a:cubicBezTo>
                      <a:pt x="81192" y="32622"/>
                      <a:pt x="81192" y="33830"/>
                      <a:pt x="81433" y="35280"/>
                    </a:cubicBezTo>
                    <a:cubicBezTo>
                      <a:pt x="81675" y="36730"/>
                      <a:pt x="81675" y="37938"/>
                      <a:pt x="81675" y="39388"/>
                    </a:cubicBezTo>
                    <a:cubicBezTo>
                      <a:pt x="81675" y="40837"/>
                      <a:pt x="81917" y="42046"/>
                      <a:pt x="81917" y="43496"/>
                    </a:cubicBezTo>
                    <a:lnTo>
                      <a:pt x="81917" y="84333"/>
                    </a:lnTo>
                    <a:lnTo>
                      <a:pt x="91824" y="84333"/>
                    </a:lnTo>
                    <a:lnTo>
                      <a:pt x="91824" y="53403"/>
                    </a:lnTo>
                    <a:cubicBezTo>
                      <a:pt x="91824" y="50986"/>
                      <a:pt x="92307" y="48570"/>
                      <a:pt x="93032" y="46154"/>
                    </a:cubicBezTo>
                    <a:cubicBezTo>
                      <a:pt x="93757" y="43979"/>
                      <a:pt x="94965" y="41804"/>
                      <a:pt x="96415" y="40354"/>
                    </a:cubicBezTo>
                    <a:cubicBezTo>
                      <a:pt x="97865" y="38663"/>
                      <a:pt x="99556" y="37454"/>
                      <a:pt x="101248" y="36488"/>
                    </a:cubicBezTo>
                    <a:cubicBezTo>
                      <a:pt x="103181" y="35521"/>
                      <a:pt x="105114" y="35038"/>
                      <a:pt x="107531" y="35038"/>
                    </a:cubicBezTo>
                    <a:cubicBezTo>
                      <a:pt x="109947" y="35038"/>
                      <a:pt x="112122" y="35280"/>
                      <a:pt x="113572" y="36005"/>
                    </a:cubicBezTo>
                    <a:cubicBezTo>
                      <a:pt x="115021" y="36730"/>
                      <a:pt x="116230" y="37454"/>
                      <a:pt x="117196" y="38904"/>
                    </a:cubicBezTo>
                    <a:cubicBezTo>
                      <a:pt x="117921" y="40113"/>
                      <a:pt x="118404" y="41804"/>
                      <a:pt x="118888" y="43496"/>
                    </a:cubicBezTo>
                    <a:cubicBezTo>
                      <a:pt x="119129" y="45429"/>
                      <a:pt x="119371" y="47362"/>
                      <a:pt x="119371" y="49778"/>
                    </a:cubicBezTo>
                    <a:lnTo>
                      <a:pt x="119371" y="84333"/>
                    </a:lnTo>
                    <a:lnTo>
                      <a:pt x="128795" y="84333"/>
                    </a:lnTo>
                    <a:close/>
                    <a:moveTo>
                      <a:pt x="60894" y="5799"/>
                    </a:moveTo>
                    <a:lnTo>
                      <a:pt x="50986" y="5799"/>
                    </a:lnTo>
                    <a:lnTo>
                      <a:pt x="50986" y="54128"/>
                    </a:lnTo>
                    <a:cubicBezTo>
                      <a:pt x="50986" y="59202"/>
                      <a:pt x="50503" y="63552"/>
                      <a:pt x="49295" y="66935"/>
                    </a:cubicBezTo>
                    <a:cubicBezTo>
                      <a:pt x="48328" y="70318"/>
                      <a:pt x="46879" y="72976"/>
                      <a:pt x="44945" y="74667"/>
                    </a:cubicBezTo>
                    <a:cubicBezTo>
                      <a:pt x="43012" y="76600"/>
                      <a:pt x="40837" y="77809"/>
                      <a:pt x="38421" y="78534"/>
                    </a:cubicBezTo>
                    <a:cubicBezTo>
                      <a:pt x="36005" y="79259"/>
                      <a:pt x="33347" y="79500"/>
                      <a:pt x="30447" y="79500"/>
                    </a:cubicBezTo>
                    <a:cubicBezTo>
                      <a:pt x="27547" y="79500"/>
                      <a:pt x="24889" y="79259"/>
                      <a:pt x="22231" y="78534"/>
                    </a:cubicBezTo>
                    <a:cubicBezTo>
                      <a:pt x="19815" y="77809"/>
                      <a:pt x="17640" y="76600"/>
                      <a:pt x="15707" y="74667"/>
                    </a:cubicBezTo>
                    <a:cubicBezTo>
                      <a:pt x="14015" y="72734"/>
                      <a:pt x="12565" y="70076"/>
                      <a:pt x="11357" y="66935"/>
                    </a:cubicBezTo>
                    <a:cubicBezTo>
                      <a:pt x="10391" y="63552"/>
                      <a:pt x="9666" y="59444"/>
                      <a:pt x="9666" y="54128"/>
                    </a:cubicBezTo>
                    <a:lnTo>
                      <a:pt x="9666" y="5799"/>
                    </a:lnTo>
                    <a:lnTo>
                      <a:pt x="0" y="5799"/>
                    </a:lnTo>
                    <a:lnTo>
                      <a:pt x="0" y="54853"/>
                    </a:lnTo>
                    <a:cubicBezTo>
                      <a:pt x="0" y="66451"/>
                      <a:pt x="2658" y="74667"/>
                      <a:pt x="7733" y="79500"/>
                    </a:cubicBezTo>
                    <a:cubicBezTo>
                      <a:pt x="12807" y="84333"/>
                      <a:pt x="20540" y="86749"/>
                      <a:pt x="30689" y="86749"/>
                    </a:cubicBezTo>
                    <a:cubicBezTo>
                      <a:pt x="40837" y="86749"/>
                      <a:pt x="48570" y="84333"/>
                      <a:pt x="53403" y="79500"/>
                    </a:cubicBezTo>
                    <a:cubicBezTo>
                      <a:pt x="58477" y="74667"/>
                      <a:pt x="60894" y="66451"/>
                      <a:pt x="60894" y="54853"/>
                    </a:cubicBezTo>
                    <a:lnTo>
                      <a:pt x="60894" y="5799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34" name="Freihandform: Form 43">
                <a:extLst>
                  <a:ext uri="{FF2B5EF4-FFF2-40B4-BE49-F238E27FC236}">
                    <a16:creationId xmlns:a16="http://schemas.microsoft.com/office/drawing/2014/main" id="{CCA96FB2-00D1-437E-BC9E-014BF2485AA3}"/>
                  </a:ext>
                </a:extLst>
              </p:cNvPr>
              <p:cNvSpPr/>
              <p:nvPr/>
            </p:nvSpPr>
            <p:spPr>
              <a:xfrm>
                <a:off x="11569754" y="1219314"/>
                <a:ext cx="152234" cy="132903"/>
              </a:xfrm>
              <a:custGeom>
                <a:avLst/>
                <a:gdLst>
                  <a:gd name="connsiteX0" fmla="*/ 0 w 152234"/>
                  <a:gd name="connsiteY0" fmla="*/ 134353 h 132902"/>
                  <a:gd name="connsiteX1" fmla="*/ 84816 w 152234"/>
                  <a:gd name="connsiteY1" fmla="*/ 134353 h 132902"/>
                  <a:gd name="connsiteX2" fmla="*/ 152234 w 152234"/>
                  <a:gd name="connsiteY2" fmla="*/ 67176 h 132902"/>
                  <a:gd name="connsiteX3" fmla="*/ 84816 w 152234"/>
                  <a:gd name="connsiteY3" fmla="*/ 0 h 132902"/>
                  <a:gd name="connsiteX4" fmla="*/ 0 w 152234"/>
                  <a:gd name="connsiteY4" fmla="*/ 0 h 132902"/>
                  <a:gd name="connsiteX5" fmla="*/ 0 w 152234"/>
                  <a:gd name="connsiteY5" fmla="*/ 134353 h 1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234" h="132902">
                    <a:moveTo>
                      <a:pt x="0" y="134353"/>
                    </a:moveTo>
                    <a:lnTo>
                      <a:pt x="84816" y="134353"/>
                    </a:lnTo>
                    <a:cubicBezTo>
                      <a:pt x="122029" y="134353"/>
                      <a:pt x="152234" y="104389"/>
                      <a:pt x="152234" y="67176"/>
                    </a:cubicBezTo>
                    <a:cubicBezTo>
                      <a:pt x="152234" y="29964"/>
                      <a:pt x="122029" y="0"/>
                      <a:pt x="84816" y="0"/>
                    </a:cubicBezTo>
                    <a:lnTo>
                      <a:pt x="0" y="0"/>
                    </a:lnTo>
                    <a:lnTo>
                      <a:pt x="0" y="134353"/>
                    </a:lnTo>
                    <a:close/>
                  </a:path>
                </a:pathLst>
              </a:custGeom>
              <a:solidFill>
                <a:srgbClr val="0072BC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</p:grpSp>
      </p:grpSp>
      <p:sp>
        <p:nvSpPr>
          <p:cNvPr id="45" name="Freihandform: Form 44">
            <a:extLst>
              <a:ext uri="{FF2B5EF4-FFF2-40B4-BE49-F238E27FC236}">
                <a16:creationId xmlns:a16="http://schemas.microsoft.com/office/drawing/2014/main" id="{883162FD-5920-459D-B957-31A263988D88}"/>
              </a:ext>
            </a:extLst>
          </p:cNvPr>
          <p:cNvSpPr/>
          <p:nvPr userDrawn="1"/>
        </p:nvSpPr>
        <p:spPr>
          <a:xfrm>
            <a:off x="-4877" y="390926"/>
            <a:ext cx="337406" cy="294925"/>
          </a:xfrm>
          <a:custGeom>
            <a:avLst/>
            <a:gdLst>
              <a:gd name="connsiteX0" fmla="*/ 0 w 152234"/>
              <a:gd name="connsiteY0" fmla="*/ 134353 h 132902"/>
              <a:gd name="connsiteX1" fmla="*/ 84816 w 152234"/>
              <a:gd name="connsiteY1" fmla="*/ 134353 h 132902"/>
              <a:gd name="connsiteX2" fmla="*/ 152234 w 152234"/>
              <a:gd name="connsiteY2" fmla="*/ 67176 h 132902"/>
              <a:gd name="connsiteX3" fmla="*/ 84816 w 152234"/>
              <a:gd name="connsiteY3" fmla="*/ 0 h 132902"/>
              <a:gd name="connsiteX4" fmla="*/ 0 w 152234"/>
              <a:gd name="connsiteY4" fmla="*/ 0 h 132902"/>
              <a:gd name="connsiteX5" fmla="*/ 0 w 152234"/>
              <a:gd name="connsiteY5" fmla="*/ 134353 h 132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234" h="132902">
                <a:moveTo>
                  <a:pt x="0" y="134353"/>
                </a:moveTo>
                <a:lnTo>
                  <a:pt x="84816" y="134353"/>
                </a:lnTo>
                <a:cubicBezTo>
                  <a:pt x="122029" y="134353"/>
                  <a:pt x="152234" y="104389"/>
                  <a:pt x="152234" y="67176"/>
                </a:cubicBezTo>
                <a:cubicBezTo>
                  <a:pt x="152234" y="29964"/>
                  <a:pt x="122029" y="0"/>
                  <a:pt x="84816" y="0"/>
                </a:cubicBezTo>
                <a:lnTo>
                  <a:pt x="0" y="0"/>
                </a:lnTo>
                <a:lnTo>
                  <a:pt x="0" y="13435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402" cap="flat">
            <a:noFill/>
            <a:prstDash val="solid"/>
            <a:miter/>
          </a:ln>
        </p:spPr>
        <p:txBody>
          <a:bodyPr rtlCol="0" anchor="ctr"/>
          <a:lstStyle/>
          <a:p>
            <a:endParaRPr lang="de-DE" sz="1351"/>
          </a:p>
        </p:txBody>
      </p:sp>
      <p:sp>
        <p:nvSpPr>
          <p:cNvPr id="47" name="bk object 18">
            <a:extLst>
              <a:ext uri="{FF2B5EF4-FFF2-40B4-BE49-F238E27FC236}">
                <a16:creationId xmlns:a16="http://schemas.microsoft.com/office/drawing/2014/main" id="{43762DC1-C2FD-42CE-AFEB-715EE62A1F3D}"/>
              </a:ext>
            </a:extLst>
          </p:cNvPr>
          <p:cNvSpPr/>
          <p:nvPr userDrawn="1"/>
        </p:nvSpPr>
        <p:spPr>
          <a:xfrm>
            <a:off x="-4877" y="4945380"/>
            <a:ext cx="403794" cy="198120"/>
          </a:xfrm>
          <a:custGeom>
            <a:avLst/>
            <a:gdLst/>
            <a:ahLst/>
            <a:cxnLst/>
            <a:rect l="l" t="t" r="r" b="b"/>
            <a:pathLst>
              <a:path w="9144000" h="198120">
                <a:moveTo>
                  <a:pt x="0" y="197993"/>
                </a:moveTo>
                <a:lnTo>
                  <a:pt x="9144000" y="197993"/>
                </a:lnTo>
                <a:lnTo>
                  <a:pt x="9144000" y="0"/>
                </a:lnTo>
                <a:lnTo>
                  <a:pt x="0" y="0"/>
                </a:lnTo>
                <a:lnTo>
                  <a:pt x="0" y="19799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Holder 3">
            <a:extLst>
              <a:ext uri="{FF2B5EF4-FFF2-40B4-BE49-F238E27FC236}">
                <a16:creationId xmlns:a16="http://schemas.microsoft.com/office/drawing/2014/main" id="{3299EB9C-AF93-46B9-874F-99C450B3EDD6}"/>
              </a:ext>
            </a:extLst>
          </p:cNvPr>
          <p:cNvSpPr txBox="1">
            <a:spLocks/>
          </p:cNvSpPr>
          <p:nvPr userDrawn="1"/>
        </p:nvSpPr>
        <p:spPr>
          <a:xfrm>
            <a:off x="717758" y="4945380"/>
            <a:ext cx="5276642" cy="182879"/>
          </a:xfrm>
          <a:prstGeom prst="rect">
            <a:avLst/>
          </a:prstGeom>
        </p:spPr>
        <p:txBody>
          <a:bodyPr wrap="none" lIns="0" tIns="0" rIns="0" bIns="0" anchor="ctr"/>
          <a:lstStyle>
            <a:defPPr>
              <a:defRPr lang="de-DE"/>
            </a:defPPr>
            <a:lvl1pPr marL="0" algn="l" defTabSz="686074" rtl="0" eaLnBrk="1" latinLnBrk="0" hangingPunct="1">
              <a:defRPr sz="1000" b="1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34303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6074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9111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2149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5186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223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1260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429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686074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b="0" spc="10" dirty="0" smtClean="0">
                <a:solidFill>
                  <a:schemeClr val="bg1"/>
                </a:solidFill>
              </a:rPr>
              <a:t>Vortragstitel </a:t>
            </a:r>
            <a:r>
              <a:rPr lang="de-DE" sz="1000" b="0" dirty="0" smtClean="0">
                <a:solidFill>
                  <a:schemeClr val="bg1"/>
                </a:solidFill>
              </a:rPr>
              <a:t>ǀ</a:t>
            </a:r>
            <a:r>
              <a:rPr lang="de-DE" sz="1000" b="0" spc="10" baseline="0" dirty="0" smtClean="0">
                <a:solidFill>
                  <a:schemeClr val="bg1"/>
                </a:solidFill>
              </a:rPr>
              <a:t> Vortragende*r </a:t>
            </a:r>
            <a:r>
              <a:rPr lang="de-DE" sz="1000" b="0" dirty="0" smtClean="0">
                <a:solidFill>
                  <a:schemeClr val="bg1"/>
                </a:solidFill>
              </a:rPr>
              <a:t>ǀ Vortragsdatum</a:t>
            </a:r>
            <a:endParaRPr lang="de-DE" sz="1000" b="0" i="0" kern="1200" dirty="0" smtClean="0">
              <a:solidFill>
                <a:schemeClr val="bg1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51" name="Holder 3">
            <a:extLst>
              <a:ext uri="{FF2B5EF4-FFF2-40B4-BE49-F238E27FC236}">
                <a16:creationId xmlns:a16="http://schemas.microsoft.com/office/drawing/2014/main" id="{3299EB9C-AF93-46B9-874F-99C450B3EDD6}"/>
              </a:ext>
            </a:extLst>
          </p:cNvPr>
          <p:cNvSpPr txBox="1">
            <a:spLocks/>
          </p:cNvSpPr>
          <p:nvPr userDrawn="1"/>
        </p:nvSpPr>
        <p:spPr>
          <a:xfrm>
            <a:off x="7997012" y="4953097"/>
            <a:ext cx="825903" cy="182879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de-DE"/>
            </a:defPPr>
            <a:lvl1pPr marL="0" algn="l" defTabSz="686074" rtl="0" eaLnBrk="1" latinLnBrk="0" hangingPunct="1">
              <a:defRPr sz="1000" b="1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34303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6074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9111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2149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5186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223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1260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429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5"/>
              </a:spcBef>
            </a:pPr>
            <a:r>
              <a:rPr lang="de-DE" b="1" spc="10" dirty="0" smtClean="0"/>
              <a:t>ulb.hhu.de</a:t>
            </a:r>
            <a:endParaRPr lang="de-DE" b="1" spc="10" dirty="0"/>
          </a:p>
        </p:txBody>
      </p:sp>
    </p:spTree>
    <p:extLst>
      <p:ext uri="{BB962C8B-B14F-4D97-AF65-F5344CB8AC3E}">
        <p14:creationId xmlns:p14="http://schemas.microsoft.com/office/powerpoint/2010/main" val="865910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afik 9">
            <a:extLst>
              <a:ext uri="{FF2B5EF4-FFF2-40B4-BE49-F238E27FC236}">
                <a16:creationId xmlns:a16="http://schemas.microsoft.com/office/drawing/2014/main" id="{A240364D-AE4D-440E-88A8-B05FF302FB9D}"/>
              </a:ext>
            </a:extLst>
          </p:cNvPr>
          <p:cNvGrpSpPr/>
          <p:nvPr userDrawn="1"/>
        </p:nvGrpSpPr>
        <p:grpSpPr>
          <a:xfrm>
            <a:off x="7741437" y="394294"/>
            <a:ext cx="1049330" cy="621121"/>
            <a:chOff x="10321916" y="525077"/>
            <a:chExt cx="1399106" cy="827140"/>
          </a:xfrm>
          <a:solidFill>
            <a:schemeClr val="accent1"/>
          </a:solidFill>
        </p:grpSpPr>
        <p:grpSp>
          <p:nvGrpSpPr>
            <p:cNvPr id="30" name="Grafik 9">
              <a:extLst>
                <a:ext uri="{FF2B5EF4-FFF2-40B4-BE49-F238E27FC236}">
                  <a16:creationId xmlns:a16="http://schemas.microsoft.com/office/drawing/2014/main" id="{A240364D-AE4D-440E-88A8-B05FF302FB9D}"/>
                </a:ext>
              </a:extLst>
            </p:cNvPr>
            <p:cNvGrpSpPr/>
            <p:nvPr/>
          </p:nvGrpSpPr>
          <p:grpSpPr>
            <a:xfrm>
              <a:off x="10321916" y="525077"/>
              <a:ext cx="1179212" cy="575107"/>
              <a:chOff x="10321916" y="525077"/>
              <a:chExt cx="1179212" cy="575107"/>
            </a:xfrm>
            <a:solidFill>
              <a:schemeClr val="accent1"/>
            </a:solidFill>
          </p:grpSpPr>
          <p:sp>
            <p:nvSpPr>
              <p:cNvPr id="49" name="Freihandform: Form 20">
                <a:extLst>
                  <a:ext uri="{FF2B5EF4-FFF2-40B4-BE49-F238E27FC236}">
                    <a16:creationId xmlns:a16="http://schemas.microsoft.com/office/drawing/2014/main" id="{C5CA81CC-0A8C-4F0A-898F-756081956301}"/>
                  </a:ext>
                </a:extLst>
              </p:cNvPr>
              <p:cNvSpPr/>
              <p:nvPr/>
            </p:nvSpPr>
            <p:spPr>
              <a:xfrm>
                <a:off x="11143981" y="639857"/>
                <a:ext cx="357630" cy="357630"/>
              </a:xfrm>
              <a:custGeom>
                <a:avLst/>
                <a:gdLst>
                  <a:gd name="connsiteX0" fmla="*/ 358113 w 357629"/>
                  <a:gd name="connsiteY0" fmla="*/ 0 h 357629"/>
                  <a:gd name="connsiteX1" fmla="*/ 358113 w 357629"/>
                  <a:gd name="connsiteY1" fmla="*/ 179540 h 357629"/>
                  <a:gd name="connsiteX2" fmla="*/ 179057 w 357629"/>
                  <a:gd name="connsiteY2" fmla="*/ 359080 h 357629"/>
                  <a:gd name="connsiteX3" fmla="*/ 0 w 357629"/>
                  <a:gd name="connsiteY3" fmla="*/ 179540 h 357629"/>
                  <a:gd name="connsiteX4" fmla="*/ 0 w 357629"/>
                  <a:gd name="connsiteY4" fmla="*/ 0 h 357629"/>
                  <a:gd name="connsiteX5" fmla="*/ 90857 w 357629"/>
                  <a:gd name="connsiteY5" fmla="*/ 0 h 357629"/>
                  <a:gd name="connsiteX6" fmla="*/ 90857 w 357629"/>
                  <a:gd name="connsiteY6" fmla="*/ 171807 h 357629"/>
                  <a:gd name="connsiteX7" fmla="*/ 179057 w 357629"/>
                  <a:gd name="connsiteY7" fmla="*/ 265323 h 357629"/>
                  <a:gd name="connsiteX8" fmla="*/ 267256 w 357629"/>
                  <a:gd name="connsiteY8" fmla="*/ 171807 h 357629"/>
                  <a:gd name="connsiteX9" fmla="*/ 267256 w 357629"/>
                  <a:gd name="connsiteY9" fmla="*/ 0 h 357629"/>
                  <a:gd name="connsiteX10" fmla="*/ 358113 w 357629"/>
                  <a:gd name="connsiteY10" fmla="*/ 0 h 357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7629" h="357629">
                    <a:moveTo>
                      <a:pt x="358113" y="0"/>
                    </a:moveTo>
                    <a:lnTo>
                      <a:pt x="358113" y="179540"/>
                    </a:lnTo>
                    <a:cubicBezTo>
                      <a:pt x="358113" y="286587"/>
                      <a:pt x="277888" y="359080"/>
                      <a:pt x="179057" y="359080"/>
                    </a:cubicBezTo>
                    <a:cubicBezTo>
                      <a:pt x="80225" y="359080"/>
                      <a:pt x="0" y="286587"/>
                      <a:pt x="0" y="179540"/>
                    </a:cubicBezTo>
                    <a:cubicBezTo>
                      <a:pt x="0" y="164075"/>
                      <a:pt x="0" y="0"/>
                      <a:pt x="0" y="0"/>
                    </a:cubicBezTo>
                    <a:lnTo>
                      <a:pt x="90857" y="0"/>
                    </a:lnTo>
                    <a:cubicBezTo>
                      <a:pt x="90857" y="32622"/>
                      <a:pt x="90857" y="165041"/>
                      <a:pt x="90857" y="171807"/>
                    </a:cubicBezTo>
                    <a:cubicBezTo>
                      <a:pt x="90857" y="227385"/>
                      <a:pt x="130487" y="265323"/>
                      <a:pt x="179057" y="265323"/>
                    </a:cubicBezTo>
                    <a:cubicBezTo>
                      <a:pt x="227868" y="265323"/>
                      <a:pt x="267256" y="227385"/>
                      <a:pt x="267256" y="171807"/>
                    </a:cubicBezTo>
                    <a:lnTo>
                      <a:pt x="267256" y="0"/>
                    </a:lnTo>
                    <a:lnTo>
                      <a:pt x="358113" y="0"/>
                    </a:lnTo>
                    <a:close/>
                  </a:path>
                </a:pathLst>
              </a:custGeom>
              <a:solidFill>
                <a:srgbClr val="0072BC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50" name="Freihandform: Form 21">
                <a:extLst>
                  <a:ext uri="{FF2B5EF4-FFF2-40B4-BE49-F238E27FC236}">
                    <a16:creationId xmlns:a16="http://schemas.microsoft.com/office/drawing/2014/main" id="{1076D363-C034-4E14-9F45-AC0FCE1EDB18}"/>
                  </a:ext>
                </a:extLst>
              </p:cNvPr>
              <p:cNvSpPr/>
              <p:nvPr/>
            </p:nvSpPr>
            <p:spPr>
              <a:xfrm>
                <a:off x="10321916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rgbClr val="0072BC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51" name="Freihandform: Form 22">
                <a:extLst>
                  <a:ext uri="{FF2B5EF4-FFF2-40B4-BE49-F238E27FC236}">
                    <a16:creationId xmlns:a16="http://schemas.microsoft.com/office/drawing/2014/main" id="{594D7886-9B36-4085-8FC4-E5D73FFB04FF}"/>
                  </a:ext>
                </a:extLst>
              </p:cNvPr>
              <p:cNvSpPr/>
              <p:nvPr/>
            </p:nvSpPr>
            <p:spPr>
              <a:xfrm>
                <a:off x="10734399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rgbClr val="0072BC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52" name="Freihandform: Form 23">
                <a:extLst>
                  <a:ext uri="{FF2B5EF4-FFF2-40B4-BE49-F238E27FC236}">
                    <a16:creationId xmlns:a16="http://schemas.microsoft.com/office/drawing/2014/main" id="{34A71752-C6CB-41A1-9ED4-535445E5CA2A}"/>
                  </a:ext>
                </a:extLst>
              </p:cNvPr>
              <p:cNvSpPr/>
              <p:nvPr/>
            </p:nvSpPr>
            <p:spPr>
              <a:xfrm>
                <a:off x="104640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53" name="Freihandform: Form 24">
                <a:extLst>
                  <a:ext uri="{FF2B5EF4-FFF2-40B4-BE49-F238E27FC236}">
                    <a16:creationId xmlns:a16="http://schemas.microsoft.com/office/drawing/2014/main" id="{0B449204-D2C5-46C7-9446-78CB3AE33C0F}"/>
                  </a:ext>
                </a:extLst>
              </p:cNvPr>
              <p:cNvSpPr/>
              <p:nvPr/>
            </p:nvSpPr>
            <p:spPr>
              <a:xfrm>
                <a:off x="10610678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54" name="Freihandform: Form 25">
                <a:extLst>
                  <a:ext uri="{FF2B5EF4-FFF2-40B4-BE49-F238E27FC236}">
                    <a16:creationId xmlns:a16="http://schemas.microsoft.com/office/drawing/2014/main" id="{836500CA-7AFD-48CA-B6D3-0D77161C68BC}"/>
                  </a:ext>
                </a:extLst>
              </p:cNvPr>
              <p:cNvSpPr/>
              <p:nvPr/>
            </p:nvSpPr>
            <p:spPr>
              <a:xfrm>
                <a:off x="109497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324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</p:grpSp>
        <p:sp>
          <p:nvSpPr>
            <p:cNvPr id="31" name="Freihandform: Form 26">
              <a:extLst>
                <a:ext uri="{FF2B5EF4-FFF2-40B4-BE49-F238E27FC236}">
                  <a16:creationId xmlns:a16="http://schemas.microsoft.com/office/drawing/2014/main" id="{17016B36-B092-4AFD-B601-383B7784BFBF}"/>
                </a:ext>
              </a:extLst>
            </p:cNvPr>
            <p:cNvSpPr/>
            <p:nvPr/>
          </p:nvSpPr>
          <p:spPr>
            <a:xfrm>
              <a:off x="10322158" y="1089069"/>
              <a:ext cx="57994" cy="77325"/>
            </a:xfrm>
            <a:custGeom>
              <a:avLst/>
              <a:gdLst>
                <a:gd name="connsiteX0" fmla="*/ 49053 w 57994"/>
                <a:gd name="connsiteY0" fmla="*/ 0 h 77325"/>
                <a:gd name="connsiteX1" fmla="*/ 49053 w 57994"/>
                <a:gd name="connsiteY1" fmla="*/ 34071 h 77325"/>
                <a:gd name="connsiteX2" fmla="*/ 10149 w 57994"/>
                <a:gd name="connsiteY2" fmla="*/ 34071 h 77325"/>
                <a:gd name="connsiteX3" fmla="*/ 10149 w 57994"/>
                <a:gd name="connsiteY3" fmla="*/ 0 h 77325"/>
                <a:gd name="connsiteX4" fmla="*/ 0 w 57994"/>
                <a:gd name="connsiteY4" fmla="*/ 0 h 77325"/>
                <a:gd name="connsiteX5" fmla="*/ 0 w 57994"/>
                <a:gd name="connsiteY5" fmla="*/ 78292 h 77325"/>
                <a:gd name="connsiteX6" fmla="*/ 10149 w 57994"/>
                <a:gd name="connsiteY6" fmla="*/ 78292 h 77325"/>
                <a:gd name="connsiteX7" fmla="*/ 10149 w 57994"/>
                <a:gd name="connsiteY7" fmla="*/ 40837 h 77325"/>
                <a:gd name="connsiteX8" fmla="*/ 49053 w 57994"/>
                <a:gd name="connsiteY8" fmla="*/ 40837 h 77325"/>
                <a:gd name="connsiteX9" fmla="*/ 49053 w 57994"/>
                <a:gd name="connsiteY9" fmla="*/ 78292 h 77325"/>
                <a:gd name="connsiteX10" fmla="*/ 58961 w 57994"/>
                <a:gd name="connsiteY10" fmla="*/ 78292 h 77325"/>
                <a:gd name="connsiteX11" fmla="*/ 58961 w 57994"/>
                <a:gd name="connsiteY11" fmla="*/ 0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49053" y="0"/>
                  </a:moveTo>
                  <a:lnTo>
                    <a:pt x="49053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lnTo>
                    <a:pt x="10149" y="78292"/>
                  </a:lnTo>
                  <a:lnTo>
                    <a:pt x="10149" y="40837"/>
                  </a:lnTo>
                  <a:lnTo>
                    <a:pt x="49053" y="40837"/>
                  </a:lnTo>
                  <a:lnTo>
                    <a:pt x="49053" y="78292"/>
                  </a:lnTo>
                  <a:lnTo>
                    <a:pt x="58961" y="78292"/>
                  </a:lnTo>
                  <a:lnTo>
                    <a:pt x="58961" y="0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sp>
          <p:nvSpPr>
            <p:cNvPr id="32" name="Freihandform: Form 27">
              <a:extLst>
                <a:ext uri="{FF2B5EF4-FFF2-40B4-BE49-F238E27FC236}">
                  <a16:creationId xmlns:a16="http://schemas.microsoft.com/office/drawing/2014/main" id="{D1A46A87-4807-4767-B647-E3EC036BC92A}"/>
                </a:ext>
              </a:extLst>
            </p:cNvPr>
            <p:cNvSpPr/>
            <p:nvPr/>
          </p:nvSpPr>
          <p:spPr>
            <a:xfrm>
              <a:off x="10399483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6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9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6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10149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sp>
          <p:nvSpPr>
            <p:cNvPr id="33" name="Freihandform: Form 28">
              <a:extLst>
                <a:ext uri="{FF2B5EF4-FFF2-40B4-BE49-F238E27FC236}">
                  <a16:creationId xmlns:a16="http://schemas.microsoft.com/office/drawing/2014/main" id="{59FDC7EA-9A66-40BA-AEEF-50B9422FB283}"/>
                </a:ext>
              </a:extLst>
            </p:cNvPr>
            <p:cNvSpPr/>
            <p:nvPr/>
          </p:nvSpPr>
          <p:spPr>
            <a:xfrm>
              <a:off x="104654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grpSp>
          <p:nvGrpSpPr>
            <p:cNvPr id="34" name="Grafik 9">
              <a:extLst>
                <a:ext uri="{FF2B5EF4-FFF2-40B4-BE49-F238E27FC236}">
                  <a16:creationId xmlns:a16="http://schemas.microsoft.com/office/drawing/2014/main" id="{A240364D-AE4D-440E-88A8-B05FF302FB9D}"/>
                </a:ext>
              </a:extLst>
            </p:cNvPr>
            <p:cNvGrpSpPr/>
            <p:nvPr/>
          </p:nvGrpSpPr>
          <p:grpSpPr>
            <a:xfrm>
              <a:off x="10496140" y="1110575"/>
              <a:ext cx="101490" cy="55578"/>
              <a:chOff x="10496140" y="1110575"/>
              <a:chExt cx="101490" cy="55578"/>
            </a:xfrm>
            <a:solidFill>
              <a:srgbClr val="000000"/>
            </a:solidFill>
          </p:grpSpPr>
          <p:sp>
            <p:nvSpPr>
              <p:cNvPr id="47" name="Freihandform: Form 30">
                <a:extLst>
                  <a:ext uri="{FF2B5EF4-FFF2-40B4-BE49-F238E27FC236}">
                    <a16:creationId xmlns:a16="http://schemas.microsoft.com/office/drawing/2014/main" id="{EDC61321-1CDD-47FE-82F4-EC44AE05670E}"/>
                  </a:ext>
                </a:extLst>
              </p:cNvPr>
              <p:cNvSpPr/>
              <p:nvPr/>
            </p:nvSpPr>
            <p:spPr>
              <a:xfrm>
                <a:off x="104961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48" name="Freihandform: Form 31">
                <a:extLst>
                  <a:ext uri="{FF2B5EF4-FFF2-40B4-BE49-F238E27FC236}">
                    <a16:creationId xmlns:a16="http://schemas.microsoft.com/office/drawing/2014/main" id="{88F89A53-4AB3-4A93-B3CB-37874A98D1FD}"/>
                  </a:ext>
                </a:extLst>
              </p:cNvPr>
              <p:cNvSpPr/>
              <p:nvPr/>
            </p:nvSpPr>
            <p:spPr>
              <a:xfrm>
                <a:off x="10562833" y="1110816"/>
                <a:ext cx="33830" cy="55578"/>
              </a:xfrm>
              <a:custGeom>
                <a:avLst/>
                <a:gdLst>
                  <a:gd name="connsiteX0" fmla="*/ 1208 w 33829"/>
                  <a:gd name="connsiteY0" fmla="*/ 56544 h 55577"/>
                  <a:gd name="connsiteX1" fmla="*/ 10632 w 33829"/>
                  <a:gd name="connsiteY1" fmla="*/ 56544 h 55577"/>
                  <a:gd name="connsiteX2" fmla="*/ 10632 w 33829"/>
                  <a:gd name="connsiteY2" fmla="*/ 29964 h 55577"/>
                  <a:gd name="connsiteX3" fmla="*/ 10874 w 33829"/>
                  <a:gd name="connsiteY3" fmla="*/ 24406 h 55577"/>
                  <a:gd name="connsiteX4" fmla="*/ 11599 w 33829"/>
                  <a:gd name="connsiteY4" fmla="*/ 19090 h 55577"/>
                  <a:gd name="connsiteX5" fmla="*/ 15707 w 33829"/>
                  <a:gd name="connsiteY5" fmla="*/ 10391 h 55577"/>
                  <a:gd name="connsiteX6" fmla="*/ 21748 w 33829"/>
                  <a:gd name="connsiteY6" fmla="*/ 7008 h 55577"/>
                  <a:gd name="connsiteX7" fmla="*/ 27789 w 33829"/>
                  <a:gd name="connsiteY7" fmla="*/ 13049 h 55577"/>
                  <a:gd name="connsiteX8" fmla="*/ 36005 w 33829"/>
                  <a:gd name="connsiteY8" fmla="*/ 10149 h 55577"/>
                  <a:gd name="connsiteX9" fmla="*/ 34796 w 33829"/>
                  <a:gd name="connsiteY9" fmla="*/ 5316 h 55577"/>
                  <a:gd name="connsiteX10" fmla="*/ 32380 w 33829"/>
                  <a:gd name="connsiteY10" fmla="*/ 2175 h 55577"/>
                  <a:gd name="connsiteX11" fmla="*/ 28997 w 33829"/>
                  <a:gd name="connsiteY11" fmla="*/ 483 h 55577"/>
                  <a:gd name="connsiteX12" fmla="*/ 25614 w 33829"/>
                  <a:gd name="connsiteY12" fmla="*/ 0 h 55577"/>
                  <a:gd name="connsiteX13" fmla="*/ 16915 w 33829"/>
                  <a:gd name="connsiteY13" fmla="*/ 2658 h 55577"/>
                  <a:gd name="connsiteX14" fmla="*/ 10632 w 33829"/>
                  <a:gd name="connsiteY14" fmla="*/ 10149 h 55577"/>
                  <a:gd name="connsiteX15" fmla="*/ 9424 w 33829"/>
                  <a:gd name="connsiteY15" fmla="*/ 483 h 55577"/>
                  <a:gd name="connsiteX16" fmla="*/ 0 w 33829"/>
                  <a:gd name="connsiteY16" fmla="*/ 1450 h 55577"/>
                  <a:gd name="connsiteX17" fmla="*/ 242 w 33829"/>
                  <a:gd name="connsiteY17" fmla="*/ 3625 h 55577"/>
                  <a:gd name="connsiteX18" fmla="*/ 725 w 33829"/>
                  <a:gd name="connsiteY18" fmla="*/ 7249 h 55577"/>
                  <a:gd name="connsiteX19" fmla="*/ 967 w 33829"/>
                  <a:gd name="connsiteY19" fmla="*/ 11357 h 55577"/>
                  <a:gd name="connsiteX20" fmla="*/ 1208 w 33829"/>
                  <a:gd name="connsiteY20" fmla="*/ 15465 h 55577"/>
                  <a:gd name="connsiteX21" fmla="*/ 1208 w 33829"/>
                  <a:gd name="connsiteY21" fmla="*/ 56544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829" h="55577">
                    <a:moveTo>
                      <a:pt x="1208" y="56544"/>
                    </a:moveTo>
                    <a:lnTo>
                      <a:pt x="10632" y="56544"/>
                    </a:lnTo>
                    <a:lnTo>
                      <a:pt x="10632" y="29964"/>
                    </a:lnTo>
                    <a:cubicBezTo>
                      <a:pt x="10632" y="28030"/>
                      <a:pt x="10632" y="26339"/>
                      <a:pt x="10874" y="24406"/>
                    </a:cubicBezTo>
                    <a:cubicBezTo>
                      <a:pt x="11116" y="22473"/>
                      <a:pt x="11357" y="20781"/>
                      <a:pt x="11599" y="19090"/>
                    </a:cubicBezTo>
                    <a:cubicBezTo>
                      <a:pt x="12565" y="15707"/>
                      <a:pt x="13774" y="12807"/>
                      <a:pt x="15707" y="10391"/>
                    </a:cubicBezTo>
                    <a:cubicBezTo>
                      <a:pt x="17398" y="7974"/>
                      <a:pt x="19573" y="7008"/>
                      <a:pt x="21748" y="7008"/>
                    </a:cubicBezTo>
                    <a:cubicBezTo>
                      <a:pt x="25614" y="7008"/>
                      <a:pt x="27547" y="8941"/>
                      <a:pt x="27789" y="13049"/>
                    </a:cubicBezTo>
                    <a:lnTo>
                      <a:pt x="36005" y="10149"/>
                    </a:lnTo>
                    <a:cubicBezTo>
                      <a:pt x="36005" y="8216"/>
                      <a:pt x="35521" y="6766"/>
                      <a:pt x="34796" y="5316"/>
                    </a:cubicBezTo>
                    <a:cubicBezTo>
                      <a:pt x="34072" y="3866"/>
                      <a:pt x="33347" y="2900"/>
                      <a:pt x="32380" y="2175"/>
                    </a:cubicBezTo>
                    <a:cubicBezTo>
                      <a:pt x="31413" y="1450"/>
                      <a:pt x="30205" y="725"/>
                      <a:pt x="28997" y="483"/>
                    </a:cubicBezTo>
                    <a:cubicBezTo>
                      <a:pt x="27789" y="0"/>
                      <a:pt x="26581" y="0"/>
                      <a:pt x="25614" y="0"/>
                    </a:cubicBezTo>
                    <a:cubicBezTo>
                      <a:pt x="22231" y="0"/>
                      <a:pt x="19573" y="967"/>
                      <a:pt x="16915" y="2658"/>
                    </a:cubicBezTo>
                    <a:cubicBezTo>
                      <a:pt x="14499" y="4591"/>
                      <a:pt x="12324" y="7008"/>
                      <a:pt x="10632" y="10149"/>
                    </a:cubicBezTo>
                    <a:lnTo>
                      <a:pt x="9424" y="483"/>
                    </a:lnTo>
                    <a:lnTo>
                      <a:pt x="0" y="1450"/>
                    </a:lnTo>
                    <a:cubicBezTo>
                      <a:pt x="0" y="1933"/>
                      <a:pt x="242" y="2658"/>
                      <a:pt x="242" y="3625"/>
                    </a:cubicBezTo>
                    <a:cubicBezTo>
                      <a:pt x="483" y="4591"/>
                      <a:pt x="483" y="5799"/>
                      <a:pt x="725" y="7249"/>
                    </a:cubicBezTo>
                    <a:cubicBezTo>
                      <a:pt x="967" y="8699"/>
                      <a:pt x="967" y="9907"/>
                      <a:pt x="967" y="11357"/>
                    </a:cubicBezTo>
                    <a:cubicBezTo>
                      <a:pt x="967" y="12807"/>
                      <a:pt x="1208" y="14015"/>
                      <a:pt x="1208" y="15465"/>
                    </a:cubicBezTo>
                    <a:lnTo>
                      <a:pt x="1208" y="56544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</p:grpSp>
        <p:sp>
          <p:nvSpPr>
            <p:cNvPr id="35" name="Freihandform: Form 32">
              <a:extLst>
                <a:ext uri="{FF2B5EF4-FFF2-40B4-BE49-F238E27FC236}">
                  <a16:creationId xmlns:a16="http://schemas.microsoft.com/office/drawing/2014/main" id="{58E0EDC8-E74F-4551-8BD2-939CC38E7C32}"/>
                </a:ext>
              </a:extLst>
            </p:cNvPr>
            <p:cNvSpPr/>
            <p:nvPr/>
          </p:nvSpPr>
          <p:spPr>
            <a:xfrm>
              <a:off x="10612128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grpSp>
          <p:nvGrpSpPr>
            <p:cNvPr id="36" name="Grafik 9">
              <a:extLst>
                <a:ext uri="{FF2B5EF4-FFF2-40B4-BE49-F238E27FC236}">
                  <a16:creationId xmlns:a16="http://schemas.microsoft.com/office/drawing/2014/main" id="{A240364D-AE4D-440E-88A8-B05FF302FB9D}"/>
                </a:ext>
              </a:extLst>
            </p:cNvPr>
            <p:cNvGrpSpPr/>
            <p:nvPr/>
          </p:nvGrpSpPr>
          <p:grpSpPr>
            <a:xfrm>
              <a:off x="10639675" y="1081336"/>
              <a:ext cx="106322" cy="86991"/>
              <a:chOff x="10639675" y="1081336"/>
              <a:chExt cx="106322" cy="86991"/>
            </a:xfrm>
            <a:solidFill>
              <a:srgbClr val="000000"/>
            </a:solidFill>
          </p:grpSpPr>
          <p:sp>
            <p:nvSpPr>
              <p:cNvPr id="45" name="Freihandform: Form 34">
                <a:extLst>
                  <a:ext uri="{FF2B5EF4-FFF2-40B4-BE49-F238E27FC236}">
                    <a16:creationId xmlns:a16="http://schemas.microsoft.com/office/drawing/2014/main" id="{9D8C1F22-3E98-4749-B684-AA127651774A}"/>
                  </a:ext>
                </a:extLst>
              </p:cNvPr>
              <p:cNvSpPr/>
              <p:nvPr/>
            </p:nvSpPr>
            <p:spPr>
              <a:xfrm>
                <a:off x="10639675" y="1110575"/>
                <a:ext cx="45912" cy="57994"/>
              </a:xfrm>
              <a:custGeom>
                <a:avLst/>
                <a:gdLst>
                  <a:gd name="connsiteX0" fmla="*/ 41804 w 45911"/>
                  <a:gd name="connsiteY0" fmla="*/ 44462 h 57994"/>
                  <a:gd name="connsiteX1" fmla="*/ 33830 w 45911"/>
                  <a:gd name="connsiteY1" fmla="*/ 50261 h 57994"/>
                  <a:gd name="connsiteX2" fmla="*/ 26581 w 45911"/>
                  <a:gd name="connsiteY2" fmla="*/ 51711 h 57994"/>
                  <a:gd name="connsiteX3" fmla="*/ 18848 w 45911"/>
                  <a:gd name="connsiteY3" fmla="*/ 50020 h 57994"/>
                  <a:gd name="connsiteX4" fmla="*/ 13774 w 45911"/>
                  <a:gd name="connsiteY4" fmla="*/ 45187 h 57994"/>
                  <a:gd name="connsiteX5" fmla="*/ 11116 w 45911"/>
                  <a:gd name="connsiteY5" fmla="*/ 38179 h 57994"/>
                  <a:gd name="connsiteX6" fmla="*/ 10391 w 45911"/>
                  <a:gd name="connsiteY6" fmla="*/ 30205 h 57994"/>
                  <a:gd name="connsiteX7" fmla="*/ 11357 w 45911"/>
                  <a:gd name="connsiteY7" fmla="*/ 21748 h 57994"/>
                  <a:gd name="connsiteX8" fmla="*/ 14257 w 45911"/>
                  <a:gd name="connsiteY8" fmla="*/ 14015 h 57994"/>
                  <a:gd name="connsiteX9" fmla="*/ 19331 w 45911"/>
                  <a:gd name="connsiteY9" fmla="*/ 8457 h 57994"/>
                  <a:gd name="connsiteX10" fmla="*/ 26822 w 45911"/>
                  <a:gd name="connsiteY10" fmla="*/ 6283 h 57994"/>
                  <a:gd name="connsiteX11" fmla="*/ 34555 w 45911"/>
                  <a:gd name="connsiteY11" fmla="*/ 7733 h 57994"/>
                  <a:gd name="connsiteX12" fmla="*/ 39629 w 45911"/>
                  <a:gd name="connsiteY12" fmla="*/ 11599 h 57994"/>
                  <a:gd name="connsiteX13" fmla="*/ 44462 w 45911"/>
                  <a:gd name="connsiteY13" fmla="*/ 4350 h 57994"/>
                  <a:gd name="connsiteX14" fmla="*/ 36488 w 45911"/>
                  <a:gd name="connsiteY14" fmla="*/ 967 h 57994"/>
                  <a:gd name="connsiteX15" fmla="*/ 28030 w 45911"/>
                  <a:gd name="connsiteY15" fmla="*/ 0 h 57994"/>
                  <a:gd name="connsiteX16" fmla="*/ 16432 w 45911"/>
                  <a:gd name="connsiteY16" fmla="*/ 2175 h 57994"/>
                  <a:gd name="connsiteX17" fmla="*/ 7491 w 45911"/>
                  <a:gd name="connsiteY17" fmla="*/ 8216 h 57994"/>
                  <a:gd name="connsiteX18" fmla="*/ 1933 w 45911"/>
                  <a:gd name="connsiteY18" fmla="*/ 17640 h 57994"/>
                  <a:gd name="connsiteX19" fmla="*/ 0 w 45911"/>
                  <a:gd name="connsiteY19" fmla="*/ 29722 h 57994"/>
                  <a:gd name="connsiteX20" fmla="*/ 7008 w 45911"/>
                  <a:gd name="connsiteY20" fmla="*/ 50986 h 57994"/>
                  <a:gd name="connsiteX21" fmla="*/ 26581 w 45911"/>
                  <a:gd name="connsiteY21" fmla="*/ 58236 h 57994"/>
                  <a:gd name="connsiteX22" fmla="*/ 31172 w 45911"/>
                  <a:gd name="connsiteY22" fmla="*/ 57752 h 57994"/>
                  <a:gd name="connsiteX23" fmla="*/ 36246 w 45911"/>
                  <a:gd name="connsiteY23" fmla="*/ 56303 h 57994"/>
                  <a:gd name="connsiteX24" fmla="*/ 41321 w 45911"/>
                  <a:gd name="connsiteY24" fmla="*/ 53403 h 57994"/>
                  <a:gd name="connsiteX25" fmla="*/ 46154 w 45911"/>
                  <a:gd name="connsiteY25" fmla="*/ 48328 h 57994"/>
                  <a:gd name="connsiteX26" fmla="*/ 41804 w 45911"/>
                  <a:gd name="connsiteY26" fmla="*/ 44462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5911" h="57994">
                    <a:moveTo>
                      <a:pt x="41804" y="44462"/>
                    </a:moveTo>
                    <a:cubicBezTo>
                      <a:pt x="38663" y="47362"/>
                      <a:pt x="36005" y="49295"/>
                      <a:pt x="33830" y="50261"/>
                    </a:cubicBezTo>
                    <a:cubicBezTo>
                      <a:pt x="31655" y="51228"/>
                      <a:pt x="28997" y="51711"/>
                      <a:pt x="26581" y="51711"/>
                    </a:cubicBezTo>
                    <a:cubicBezTo>
                      <a:pt x="23439" y="51711"/>
                      <a:pt x="21023" y="51228"/>
                      <a:pt x="18848" y="50020"/>
                    </a:cubicBezTo>
                    <a:cubicBezTo>
                      <a:pt x="16673" y="48812"/>
                      <a:pt x="15223" y="47362"/>
                      <a:pt x="13774" y="45187"/>
                    </a:cubicBezTo>
                    <a:cubicBezTo>
                      <a:pt x="12565" y="43254"/>
                      <a:pt x="11599" y="40837"/>
                      <a:pt x="11116" y="38179"/>
                    </a:cubicBezTo>
                    <a:cubicBezTo>
                      <a:pt x="10632" y="35521"/>
                      <a:pt x="10391" y="32863"/>
                      <a:pt x="10391" y="30205"/>
                    </a:cubicBezTo>
                    <a:cubicBezTo>
                      <a:pt x="10391" y="27547"/>
                      <a:pt x="10632" y="24647"/>
                      <a:pt x="11357" y="21748"/>
                    </a:cubicBezTo>
                    <a:cubicBezTo>
                      <a:pt x="12082" y="18848"/>
                      <a:pt x="13049" y="16432"/>
                      <a:pt x="14257" y="14015"/>
                    </a:cubicBezTo>
                    <a:cubicBezTo>
                      <a:pt x="15707" y="11599"/>
                      <a:pt x="17398" y="9907"/>
                      <a:pt x="19331" y="8457"/>
                    </a:cubicBezTo>
                    <a:cubicBezTo>
                      <a:pt x="21506" y="7008"/>
                      <a:pt x="23923" y="6283"/>
                      <a:pt x="26822" y="6283"/>
                    </a:cubicBezTo>
                    <a:cubicBezTo>
                      <a:pt x="29964" y="6283"/>
                      <a:pt x="32622" y="6766"/>
                      <a:pt x="34555" y="7733"/>
                    </a:cubicBezTo>
                    <a:cubicBezTo>
                      <a:pt x="36488" y="8699"/>
                      <a:pt x="38179" y="9907"/>
                      <a:pt x="39629" y="11599"/>
                    </a:cubicBezTo>
                    <a:lnTo>
                      <a:pt x="44462" y="4350"/>
                    </a:lnTo>
                    <a:cubicBezTo>
                      <a:pt x="42046" y="2658"/>
                      <a:pt x="39388" y="1450"/>
                      <a:pt x="36488" y="967"/>
                    </a:cubicBezTo>
                    <a:cubicBezTo>
                      <a:pt x="33588" y="483"/>
                      <a:pt x="30689" y="0"/>
                      <a:pt x="28030" y="0"/>
                    </a:cubicBezTo>
                    <a:cubicBezTo>
                      <a:pt x="23681" y="0"/>
                      <a:pt x="19815" y="725"/>
                      <a:pt x="16432" y="2175"/>
                    </a:cubicBezTo>
                    <a:cubicBezTo>
                      <a:pt x="13049" y="3625"/>
                      <a:pt x="9907" y="5799"/>
                      <a:pt x="7491" y="8216"/>
                    </a:cubicBezTo>
                    <a:cubicBezTo>
                      <a:pt x="5074" y="10874"/>
                      <a:pt x="3141" y="14015"/>
                      <a:pt x="1933" y="17640"/>
                    </a:cubicBezTo>
                    <a:cubicBezTo>
                      <a:pt x="725" y="21264"/>
                      <a:pt x="0" y="25372"/>
                      <a:pt x="0" y="29722"/>
                    </a:cubicBezTo>
                    <a:cubicBezTo>
                      <a:pt x="0" y="39146"/>
                      <a:pt x="2416" y="46154"/>
                      <a:pt x="7008" y="50986"/>
                    </a:cubicBezTo>
                    <a:cubicBezTo>
                      <a:pt x="11599" y="55819"/>
                      <a:pt x="18123" y="58236"/>
                      <a:pt x="26581" y="58236"/>
                    </a:cubicBezTo>
                    <a:cubicBezTo>
                      <a:pt x="28030" y="58236"/>
                      <a:pt x="29480" y="57994"/>
                      <a:pt x="31172" y="57752"/>
                    </a:cubicBezTo>
                    <a:cubicBezTo>
                      <a:pt x="32863" y="57511"/>
                      <a:pt x="34555" y="57027"/>
                      <a:pt x="36246" y="56303"/>
                    </a:cubicBezTo>
                    <a:cubicBezTo>
                      <a:pt x="37938" y="55578"/>
                      <a:pt x="39629" y="54611"/>
                      <a:pt x="41321" y="53403"/>
                    </a:cubicBezTo>
                    <a:cubicBezTo>
                      <a:pt x="43012" y="52195"/>
                      <a:pt x="44462" y="50503"/>
                      <a:pt x="46154" y="48328"/>
                    </a:cubicBezTo>
                    <a:lnTo>
                      <a:pt x="41804" y="44462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46" name="Freihandform: Form 35">
                <a:extLst>
                  <a:ext uri="{FF2B5EF4-FFF2-40B4-BE49-F238E27FC236}">
                    <a16:creationId xmlns:a16="http://schemas.microsoft.com/office/drawing/2014/main" id="{1C3B0773-417D-4813-BD67-9BC2D01A3929}"/>
                  </a:ext>
                </a:extLst>
              </p:cNvPr>
              <p:cNvSpPr/>
              <p:nvPr/>
            </p:nvSpPr>
            <p:spPr>
              <a:xfrm>
                <a:off x="10699360" y="1081336"/>
                <a:ext cx="45912" cy="84575"/>
              </a:xfrm>
              <a:custGeom>
                <a:avLst/>
                <a:gdLst>
                  <a:gd name="connsiteX0" fmla="*/ 9907 w 45911"/>
                  <a:gd name="connsiteY0" fmla="*/ 0 h 84574"/>
                  <a:gd name="connsiteX1" fmla="*/ 0 w 45911"/>
                  <a:gd name="connsiteY1" fmla="*/ 0 h 84574"/>
                  <a:gd name="connsiteX2" fmla="*/ 0 w 45911"/>
                  <a:gd name="connsiteY2" fmla="*/ 86266 h 84574"/>
                  <a:gd name="connsiteX3" fmla="*/ 9907 w 45911"/>
                  <a:gd name="connsiteY3" fmla="*/ 86266 h 84574"/>
                  <a:gd name="connsiteX4" fmla="*/ 9907 w 45911"/>
                  <a:gd name="connsiteY4" fmla="*/ 55094 h 84574"/>
                  <a:gd name="connsiteX5" fmla="*/ 11116 w 45911"/>
                  <a:gd name="connsiteY5" fmla="*/ 47845 h 84574"/>
                  <a:gd name="connsiteX6" fmla="*/ 14499 w 45911"/>
                  <a:gd name="connsiteY6" fmla="*/ 42046 h 84574"/>
                  <a:gd name="connsiteX7" fmla="*/ 19331 w 45911"/>
                  <a:gd name="connsiteY7" fmla="*/ 38179 h 84574"/>
                  <a:gd name="connsiteX8" fmla="*/ 25614 w 45911"/>
                  <a:gd name="connsiteY8" fmla="*/ 36730 h 84574"/>
                  <a:gd name="connsiteX9" fmla="*/ 31655 w 45911"/>
                  <a:gd name="connsiteY9" fmla="*/ 37696 h 84574"/>
                  <a:gd name="connsiteX10" fmla="*/ 35280 w 45911"/>
                  <a:gd name="connsiteY10" fmla="*/ 40596 h 84574"/>
                  <a:gd name="connsiteX11" fmla="*/ 36971 w 45911"/>
                  <a:gd name="connsiteY11" fmla="*/ 45187 h 84574"/>
                  <a:gd name="connsiteX12" fmla="*/ 37454 w 45911"/>
                  <a:gd name="connsiteY12" fmla="*/ 51470 h 84574"/>
                  <a:gd name="connsiteX13" fmla="*/ 37454 w 45911"/>
                  <a:gd name="connsiteY13" fmla="*/ 86024 h 84574"/>
                  <a:gd name="connsiteX14" fmla="*/ 47362 w 45911"/>
                  <a:gd name="connsiteY14" fmla="*/ 86024 h 84574"/>
                  <a:gd name="connsiteX15" fmla="*/ 47362 w 45911"/>
                  <a:gd name="connsiteY15" fmla="*/ 51470 h 84574"/>
                  <a:gd name="connsiteX16" fmla="*/ 46879 w 45911"/>
                  <a:gd name="connsiteY16" fmla="*/ 43012 h 84574"/>
                  <a:gd name="connsiteX17" fmla="*/ 44704 w 45911"/>
                  <a:gd name="connsiteY17" fmla="*/ 36005 h 84574"/>
                  <a:gd name="connsiteX18" fmla="*/ 38904 w 45911"/>
                  <a:gd name="connsiteY18" fmla="*/ 31172 h 84574"/>
                  <a:gd name="connsiteX19" fmla="*/ 28272 w 45911"/>
                  <a:gd name="connsiteY19" fmla="*/ 29239 h 84574"/>
                  <a:gd name="connsiteX20" fmla="*/ 20781 w 45911"/>
                  <a:gd name="connsiteY20" fmla="*/ 30447 h 84574"/>
                  <a:gd name="connsiteX21" fmla="*/ 15465 w 45911"/>
                  <a:gd name="connsiteY21" fmla="*/ 33347 h 84574"/>
                  <a:gd name="connsiteX22" fmla="*/ 12082 w 45911"/>
                  <a:gd name="connsiteY22" fmla="*/ 36730 h 84574"/>
                  <a:gd name="connsiteX23" fmla="*/ 10149 w 45911"/>
                  <a:gd name="connsiteY23" fmla="*/ 39388 h 84574"/>
                  <a:gd name="connsiteX24" fmla="*/ 10149 w 45911"/>
                  <a:gd name="connsiteY24" fmla="*/ 0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5911" h="84574">
                    <a:moveTo>
                      <a:pt x="9907" y="0"/>
                    </a:moveTo>
                    <a:lnTo>
                      <a:pt x="0" y="0"/>
                    </a:lnTo>
                    <a:lnTo>
                      <a:pt x="0" y="86266"/>
                    </a:lnTo>
                    <a:lnTo>
                      <a:pt x="9907" y="86266"/>
                    </a:lnTo>
                    <a:lnTo>
                      <a:pt x="9907" y="55094"/>
                    </a:lnTo>
                    <a:cubicBezTo>
                      <a:pt x="9907" y="52678"/>
                      <a:pt x="10391" y="50261"/>
                      <a:pt x="11116" y="47845"/>
                    </a:cubicBezTo>
                    <a:cubicBezTo>
                      <a:pt x="11840" y="45670"/>
                      <a:pt x="13049" y="43737"/>
                      <a:pt x="14499" y="42046"/>
                    </a:cubicBezTo>
                    <a:cubicBezTo>
                      <a:pt x="15948" y="40354"/>
                      <a:pt x="17640" y="39146"/>
                      <a:pt x="19331" y="38179"/>
                    </a:cubicBezTo>
                    <a:cubicBezTo>
                      <a:pt x="21264" y="37213"/>
                      <a:pt x="23198" y="36730"/>
                      <a:pt x="25614" y="36730"/>
                    </a:cubicBezTo>
                    <a:cubicBezTo>
                      <a:pt x="28030" y="36730"/>
                      <a:pt x="30205" y="36971"/>
                      <a:pt x="31655" y="37696"/>
                    </a:cubicBezTo>
                    <a:cubicBezTo>
                      <a:pt x="33105" y="38421"/>
                      <a:pt x="34313" y="39146"/>
                      <a:pt x="35280" y="40596"/>
                    </a:cubicBezTo>
                    <a:cubicBezTo>
                      <a:pt x="36246" y="42046"/>
                      <a:pt x="36488" y="43496"/>
                      <a:pt x="36971" y="45187"/>
                    </a:cubicBezTo>
                    <a:cubicBezTo>
                      <a:pt x="37213" y="47120"/>
                      <a:pt x="37454" y="49053"/>
                      <a:pt x="37454" y="51470"/>
                    </a:cubicBezTo>
                    <a:lnTo>
                      <a:pt x="37454" y="86024"/>
                    </a:lnTo>
                    <a:lnTo>
                      <a:pt x="47362" y="86024"/>
                    </a:lnTo>
                    <a:lnTo>
                      <a:pt x="47362" y="51470"/>
                    </a:lnTo>
                    <a:cubicBezTo>
                      <a:pt x="47362" y="48570"/>
                      <a:pt x="47120" y="45670"/>
                      <a:pt x="46879" y="43012"/>
                    </a:cubicBezTo>
                    <a:cubicBezTo>
                      <a:pt x="46637" y="40354"/>
                      <a:pt x="45912" y="37938"/>
                      <a:pt x="44704" y="36005"/>
                    </a:cubicBezTo>
                    <a:cubicBezTo>
                      <a:pt x="43496" y="34071"/>
                      <a:pt x="41562" y="32380"/>
                      <a:pt x="38904" y="31172"/>
                    </a:cubicBezTo>
                    <a:cubicBezTo>
                      <a:pt x="36246" y="29964"/>
                      <a:pt x="32863" y="29239"/>
                      <a:pt x="28272" y="29239"/>
                    </a:cubicBezTo>
                    <a:cubicBezTo>
                      <a:pt x="25372" y="29239"/>
                      <a:pt x="22956" y="29722"/>
                      <a:pt x="20781" y="30447"/>
                    </a:cubicBezTo>
                    <a:cubicBezTo>
                      <a:pt x="18606" y="31172"/>
                      <a:pt x="16915" y="32380"/>
                      <a:pt x="15465" y="33347"/>
                    </a:cubicBezTo>
                    <a:cubicBezTo>
                      <a:pt x="14015" y="34555"/>
                      <a:pt x="12807" y="35521"/>
                      <a:pt x="12082" y="36730"/>
                    </a:cubicBezTo>
                    <a:cubicBezTo>
                      <a:pt x="11116" y="37938"/>
                      <a:pt x="10632" y="38663"/>
                      <a:pt x="10149" y="39388"/>
                    </a:cubicBezTo>
                    <a:lnTo>
                      <a:pt x="101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</p:grpSp>
        <p:sp>
          <p:nvSpPr>
            <p:cNvPr id="37" name="Freihandform: Form 36">
              <a:extLst>
                <a:ext uri="{FF2B5EF4-FFF2-40B4-BE49-F238E27FC236}">
                  <a16:creationId xmlns:a16="http://schemas.microsoft.com/office/drawing/2014/main" id="{1B5CEBB8-8410-4826-A2E1-C3C323E13940}"/>
                </a:ext>
              </a:extLst>
            </p:cNvPr>
            <p:cNvSpPr/>
            <p:nvPr/>
          </p:nvSpPr>
          <p:spPr>
            <a:xfrm>
              <a:off x="10808824" y="1089069"/>
              <a:ext cx="57994" cy="77325"/>
            </a:xfrm>
            <a:custGeom>
              <a:avLst/>
              <a:gdLst>
                <a:gd name="connsiteX0" fmla="*/ 10149 w 57994"/>
                <a:gd name="connsiteY0" fmla="*/ 78292 h 77325"/>
                <a:gd name="connsiteX1" fmla="*/ 10149 w 57994"/>
                <a:gd name="connsiteY1" fmla="*/ 40837 h 77325"/>
                <a:gd name="connsiteX2" fmla="*/ 48812 w 57994"/>
                <a:gd name="connsiteY2" fmla="*/ 40837 h 77325"/>
                <a:gd name="connsiteX3" fmla="*/ 48812 w 57994"/>
                <a:gd name="connsiteY3" fmla="*/ 78292 h 77325"/>
                <a:gd name="connsiteX4" fmla="*/ 58961 w 57994"/>
                <a:gd name="connsiteY4" fmla="*/ 78292 h 77325"/>
                <a:gd name="connsiteX5" fmla="*/ 58961 w 57994"/>
                <a:gd name="connsiteY5" fmla="*/ 0 h 77325"/>
                <a:gd name="connsiteX6" fmla="*/ 48812 w 57994"/>
                <a:gd name="connsiteY6" fmla="*/ 0 h 77325"/>
                <a:gd name="connsiteX7" fmla="*/ 48812 w 57994"/>
                <a:gd name="connsiteY7" fmla="*/ 34071 h 77325"/>
                <a:gd name="connsiteX8" fmla="*/ 10149 w 57994"/>
                <a:gd name="connsiteY8" fmla="*/ 34071 h 77325"/>
                <a:gd name="connsiteX9" fmla="*/ 10149 w 57994"/>
                <a:gd name="connsiteY9" fmla="*/ 0 h 77325"/>
                <a:gd name="connsiteX10" fmla="*/ 0 w 57994"/>
                <a:gd name="connsiteY10" fmla="*/ 0 h 77325"/>
                <a:gd name="connsiteX11" fmla="*/ 0 w 57994"/>
                <a:gd name="connsiteY11" fmla="*/ 78292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10149" y="78292"/>
                  </a:moveTo>
                  <a:lnTo>
                    <a:pt x="10149" y="40837"/>
                  </a:lnTo>
                  <a:lnTo>
                    <a:pt x="48812" y="40837"/>
                  </a:lnTo>
                  <a:lnTo>
                    <a:pt x="48812" y="78292"/>
                  </a:lnTo>
                  <a:lnTo>
                    <a:pt x="58961" y="78292"/>
                  </a:lnTo>
                  <a:lnTo>
                    <a:pt x="58961" y="0"/>
                  </a:lnTo>
                  <a:lnTo>
                    <a:pt x="48812" y="0"/>
                  </a:lnTo>
                  <a:lnTo>
                    <a:pt x="48812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sp>
          <p:nvSpPr>
            <p:cNvPr id="38" name="Freihandform: Form 37">
              <a:extLst>
                <a:ext uri="{FF2B5EF4-FFF2-40B4-BE49-F238E27FC236}">
                  <a16:creationId xmlns:a16="http://schemas.microsoft.com/office/drawing/2014/main" id="{C2141CF3-1E59-49AE-B4F4-71225DE8DBD6}"/>
                </a:ext>
              </a:extLst>
            </p:cNvPr>
            <p:cNvSpPr/>
            <p:nvPr/>
          </p:nvSpPr>
          <p:spPr>
            <a:xfrm>
              <a:off x="10886391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5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8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5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9907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sp>
          <p:nvSpPr>
            <p:cNvPr id="39" name="Freihandform: Form 38">
              <a:extLst>
                <a:ext uri="{FF2B5EF4-FFF2-40B4-BE49-F238E27FC236}">
                  <a16:creationId xmlns:a16="http://schemas.microsoft.com/office/drawing/2014/main" id="{77A4FE29-4562-4C15-8839-87F3DA744A7B}"/>
                </a:ext>
              </a:extLst>
            </p:cNvPr>
            <p:cNvSpPr/>
            <p:nvPr/>
          </p:nvSpPr>
          <p:spPr>
            <a:xfrm>
              <a:off x="109511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grpSp>
          <p:nvGrpSpPr>
            <p:cNvPr id="40" name="Grafik 9">
              <a:extLst>
                <a:ext uri="{FF2B5EF4-FFF2-40B4-BE49-F238E27FC236}">
                  <a16:creationId xmlns:a16="http://schemas.microsoft.com/office/drawing/2014/main" id="{A240364D-AE4D-440E-88A8-B05FF302FB9D}"/>
                </a:ext>
              </a:extLst>
            </p:cNvPr>
            <p:cNvGrpSpPr/>
            <p:nvPr/>
          </p:nvGrpSpPr>
          <p:grpSpPr>
            <a:xfrm>
              <a:off x="10321916" y="1110575"/>
              <a:ext cx="1399106" cy="241642"/>
              <a:chOff x="10321916" y="1110575"/>
              <a:chExt cx="1399106" cy="241642"/>
            </a:xfrm>
            <a:solidFill>
              <a:schemeClr val="accent1"/>
            </a:solidFill>
          </p:grpSpPr>
          <p:sp>
            <p:nvSpPr>
              <p:cNvPr id="41" name="Freihandform: Form 40">
                <a:extLst>
                  <a:ext uri="{FF2B5EF4-FFF2-40B4-BE49-F238E27FC236}">
                    <a16:creationId xmlns:a16="http://schemas.microsoft.com/office/drawing/2014/main" id="{499DC055-1C0A-47CE-BA62-2B92DDA092AF}"/>
                  </a:ext>
                </a:extLst>
              </p:cNvPr>
              <p:cNvSpPr/>
              <p:nvPr/>
            </p:nvSpPr>
            <p:spPr>
              <a:xfrm>
                <a:off x="109818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42" name="Freihandform: Form 41">
                <a:extLst>
                  <a:ext uri="{FF2B5EF4-FFF2-40B4-BE49-F238E27FC236}">
                    <a16:creationId xmlns:a16="http://schemas.microsoft.com/office/drawing/2014/main" id="{CFC50087-AE06-4FC3-BF14-DD98E5DF1E54}"/>
                  </a:ext>
                </a:extLst>
              </p:cNvPr>
              <p:cNvSpPr/>
              <p:nvPr/>
            </p:nvSpPr>
            <p:spPr>
              <a:xfrm>
                <a:off x="11046358" y="1110575"/>
                <a:ext cx="48328" cy="57994"/>
              </a:xfrm>
              <a:custGeom>
                <a:avLst/>
                <a:gdLst>
                  <a:gd name="connsiteX0" fmla="*/ 9907 w 48328"/>
                  <a:gd name="connsiteY0" fmla="*/ 24647 h 57994"/>
                  <a:gd name="connsiteX1" fmla="*/ 11599 w 48328"/>
                  <a:gd name="connsiteY1" fmla="*/ 17640 h 57994"/>
                  <a:gd name="connsiteX2" fmla="*/ 14740 w 48328"/>
                  <a:gd name="connsiteY2" fmla="*/ 11840 h 57994"/>
                  <a:gd name="connsiteX3" fmla="*/ 19331 w 48328"/>
                  <a:gd name="connsiteY3" fmla="*/ 7733 h 57994"/>
                  <a:gd name="connsiteX4" fmla="*/ 25372 w 48328"/>
                  <a:gd name="connsiteY4" fmla="*/ 6283 h 57994"/>
                  <a:gd name="connsiteX5" fmla="*/ 33830 w 48328"/>
                  <a:gd name="connsiteY5" fmla="*/ 10874 h 57994"/>
                  <a:gd name="connsiteX6" fmla="*/ 36971 w 48328"/>
                  <a:gd name="connsiteY6" fmla="*/ 22956 h 57994"/>
                  <a:gd name="connsiteX7" fmla="*/ 36971 w 48328"/>
                  <a:gd name="connsiteY7" fmla="*/ 24889 h 57994"/>
                  <a:gd name="connsiteX8" fmla="*/ 9907 w 48328"/>
                  <a:gd name="connsiteY8" fmla="*/ 24889 h 57994"/>
                  <a:gd name="connsiteX9" fmla="*/ 9666 w 48328"/>
                  <a:gd name="connsiteY9" fmla="*/ 30930 h 57994"/>
                  <a:gd name="connsiteX10" fmla="*/ 47120 w 48328"/>
                  <a:gd name="connsiteY10" fmla="*/ 30930 h 57994"/>
                  <a:gd name="connsiteX11" fmla="*/ 47120 w 48328"/>
                  <a:gd name="connsiteY11" fmla="*/ 25372 h 57994"/>
                  <a:gd name="connsiteX12" fmla="*/ 46154 w 48328"/>
                  <a:gd name="connsiteY12" fmla="*/ 16190 h 57994"/>
                  <a:gd name="connsiteX13" fmla="*/ 42529 w 48328"/>
                  <a:gd name="connsiteY13" fmla="*/ 7974 h 57994"/>
                  <a:gd name="connsiteX14" fmla="*/ 35763 w 48328"/>
                  <a:gd name="connsiteY14" fmla="*/ 2175 h 57994"/>
                  <a:gd name="connsiteX15" fmla="*/ 25131 w 48328"/>
                  <a:gd name="connsiteY15" fmla="*/ 0 h 57994"/>
                  <a:gd name="connsiteX16" fmla="*/ 15223 w 48328"/>
                  <a:gd name="connsiteY16" fmla="*/ 2175 h 57994"/>
                  <a:gd name="connsiteX17" fmla="*/ 7249 w 48328"/>
                  <a:gd name="connsiteY17" fmla="*/ 8216 h 57994"/>
                  <a:gd name="connsiteX18" fmla="*/ 1933 w 48328"/>
                  <a:gd name="connsiteY18" fmla="*/ 17398 h 57994"/>
                  <a:gd name="connsiteX19" fmla="*/ 0 w 48328"/>
                  <a:gd name="connsiteY19" fmla="*/ 29239 h 57994"/>
                  <a:gd name="connsiteX20" fmla="*/ 6766 w 48328"/>
                  <a:gd name="connsiteY20" fmla="*/ 50986 h 57994"/>
                  <a:gd name="connsiteX21" fmla="*/ 26581 w 48328"/>
                  <a:gd name="connsiteY21" fmla="*/ 58477 h 57994"/>
                  <a:gd name="connsiteX22" fmla="*/ 38663 w 48328"/>
                  <a:gd name="connsiteY22" fmla="*/ 55819 h 57994"/>
                  <a:gd name="connsiteX23" fmla="*/ 48328 w 48328"/>
                  <a:gd name="connsiteY23" fmla="*/ 47845 h 57994"/>
                  <a:gd name="connsiteX24" fmla="*/ 44462 w 48328"/>
                  <a:gd name="connsiteY24" fmla="*/ 43737 h 57994"/>
                  <a:gd name="connsiteX25" fmla="*/ 35038 w 48328"/>
                  <a:gd name="connsiteY25" fmla="*/ 50261 h 57994"/>
                  <a:gd name="connsiteX26" fmla="*/ 27306 w 48328"/>
                  <a:gd name="connsiteY26" fmla="*/ 51711 h 57994"/>
                  <a:gd name="connsiteX27" fmla="*/ 14740 w 48328"/>
                  <a:gd name="connsiteY27" fmla="*/ 46395 h 57994"/>
                  <a:gd name="connsiteX28" fmla="*/ 9666 w 48328"/>
                  <a:gd name="connsiteY28" fmla="*/ 30930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8328" h="57994">
                    <a:moveTo>
                      <a:pt x="9907" y="24647"/>
                    </a:moveTo>
                    <a:cubicBezTo>
                      <a:pt x="10149" y="22231"/>
                      <a:pt x="10874" y="19815"/>
                      <a:pt x="11599" y="17640"/>
                    </a:cubicBezTo>
                    <a:cubicBezTo>
                      <a:pt x="12324" y="15465"/>
                      <a:pt x="13532" y="13532"/>
                      <a:pt x="14740" y="11840"/>
                    </a:cubicBezTo>
                    <a:cubicBezTo>
                      <a:pt x="15948" y="10149"/>
                      <a:pt x="17640" y="8699"/>
                      <a:pt x="19331" y="7733"/>
                    </a:cubicBezTo>
                    <a:cubicBezTo>
                      <a:pt x="21023" y="6766"/>
                      <a:pt x="23198" y="6283"/>
                      <a:pt x="25372" y="6283"/>
                    </a:cubicBezTo>
                    <a:cubicBezTo>
                      <a:pt x="28755" y="6283"/>
                      <a:pt x="31655" y="7733"/>
                      <a:pt x="33830" y="10874"/>
                    </a:cubicBezTo>
                    <a:cubicBezTo>
                      <a:pt x="36005" y="13774"/>
                      <a:pt x="36971" y="17881"/>
                      <a:pt x="36971" y="22956"/>
                    </a:cubicBezTo>
                    <a:lnTo>
                      <a:pt x="36971" y="24889"/>
                    </a:lnTo>
                    <a:lnTo>
                      <a:pt x="9907" y="24889"/>
                    </a:lnTo>
                    <a:close/>
                    <a:moveTo>
                      <a:pt x="9666" y="30930"/>
                    </a:moveTo>
                    <a:lnTo>
                      <a:pt x="47120" y="30930"/>
                    </a:lnTo>
                    <a:lnTo>
                      <a:pt x="47120" y="25372"/>
                    </a:lnTo>
                    <a:cubicBezTo>
                      <a:pt x="47120" y="22231"/>
                      <a:pt x="46879" y="19090"/>
                      <a:pt x="46154" y="16190"/>
                    </a:cubicBezTo>
                    <a:cubicBezTo>
                      <a:pt x="45429" y="13049"/>
                      <a:pt x="44220" y="10391"/>
                      <a:pt x="42529" y="7974"/>
                    </a:cubicBezTo>
                    <a:cubicBezTo>
                      <a:pt x="40838" y="5558"/>
                      <a:pt x="38663" y="3625"/>
                      <a:pt x="35763" y="2175"/>
                    </a:cubicBezTo>
                    <a:cubicBezTo>
                      <a:pt x="32863" y="725"/>
                      <a:pt x="29480" y="0"/>
                      <a:pt x="25131" y="0"/>
                    </a:cubicBezTo>
                    <a:cubicBezTo>
                      <a:pt x="21506" y="0"/>
                      <a:pt x="18365" y="725"/>
                      <a:pt x="15223" y="2175"/>
                    </a:cubicBezTo>
                    <a:cubicBezTo>
                      <a:pt x="12082" y="3625"/>
                      <a:pt x="9424" y="5558"/>
                      <a:pt x="7249" y="8216"/>
                    </a:cubicBezTo>
                    <a:cubicBezTo>
                      <a:pt x="5074" y="10874"/>
                      <a:pt x="3141" y="13774"/>
                      <a:pt x="1933" y="17398"/>
                    </a:cubicBezTo>
                    <a:cubicBezTo>
                      <a:pt x="725" y="21023"/>
                      <a:pt x="0" y="24889"/>
                      <a:pt x="0" y="29239"/>
                    </a:cubicBezTo>
                    <a:cubicBezTo>
                      <a:pt x="0" y="38904"/>
                      <a:pt x="2175" y="46154"/>
                      <a:pt x="6766" y="50986"/>
                    </a:cubicBezTo>
                    <a:cubicBezTo>
                      <a:pt x="11116" y="55819"/>
                      <a:pt x="17882" y="58477"/>
                      <a:pt x="26581" y="58477"/>
                    </a:cubicBezTo>
                    <a:cubicBezTo>
                      <a:pt x="31172" y="58477"/>
                      <a:pt x="35038" y="57511"/>
                      <a:pt x="38663" y="55819"/>
                    </a:cubicBezTo>
                    <a:cubicBezTo>
                      <a:pt x="42046" y="53886"/>
                      <a:pt x="45429" y="51228"/>
                      <a:pt x="48328" y="47845"/>
                    </a:cubicBezTo>
                    <a:lnTo>
                      <a:pt x="44462" y="43737"/>
                    </a:lnTo>
                    <a:cubicBezTo>
                      <a:pt x="40838" y="47120"/>
                      <a:pt x="37696" y="49053"/>
                      <a:pt x="35038" y="50261"/>
                    </a:cubicBezTo>
                    <a:cubicBezTo>
                      <a:pt x="32380" y="51228"/>
                      <a:pt x="29722" y="51711"/>
                      <a:pt x="27306" y="51711"/>
                    </a:cubicBezTo>
                    <a:cubicBezTo>
                      <a:pt x="21748" y="51711"/>
                      <a:pt x="17640" y="50020"/>
                      <a:pt x="14740" y="46395"/>
                    </a:cubicBezTo>
                    <a:cubicBezTo>
                      <a:pt x="11357" y="42529"/>
                      <a:pt x="9907" y="37454"/>
                      <a:pt x="9666" y="30930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43" name="Freihandform: Form 42">
                <a:extLst>
                  <a:ext uri="{FF2B5EF4-FFF2-40B4-BE49-F238E27FC236}">
                    <a16:creationId xmlns:a16="http://schemas.microsoft.com/office/drawing/2014/main" id="{21874895-4ADB-4607-9955-2800059B66C0}"/>
                  </a:ext>
                </a:extLst>
              </p:cNvPr>
              <p:cNvSpPr/>
              <p:nvPr/>
            </p:nvSpPr>
            <p:spPr>
              <a:xfrm>
                <a:off x="10321916" y="1217139"/>
                <a:ext cx="1179212" cy="84575"/>
              </a:xfrm>
              <a:custGeom>
                <a:avLst/>
                <a:gdLst>
                  <a:gd name="connsiteX0" fmla="*/ 1181145 w 1179211"/>
                  <a:gd name="connsiteY0" fmla="*/ 2658 h 84574"/>
                  <a:gd name="connsiteX1" fmla="*/ 1176071 w 1179211"/>
                  <a:gd name="connsiteY1" fmla="*/ 725 h 84574"/>
                  <a:gd name="connsiteX2" fmla="*/ 1168580 w 1179211"/>
                  <a:gd name="connsiteY2" fmla="*/ 0 h 84574"/>
                  <a:gd name="connsiteX3" fmla="*/ 1158672 w 1179211"/>
                  <a:gd name="connsiteY3" fmla="*/ 1933 h 84574"/>
                  <a:gd name="connsiteX4" fmla="*/ 1151182 w 1179211"/>
                  <a:gd name="connsiteY4" fmla="*/ 8941 h 84574"/>
                  <a:gd name="connsiteX5" fmla="*/ 1148282 w 1179211"/>
                  <a:gd name="connsiteY5" fmla="*/ 16915 h 84574"/>
                  <a:gd name="connsiteX6" fmla="*/ 1147799 w 1179211"/>
                  <a:gd name="connsiteY6" fmla="*/ 25131 h 84574"/>
                  <a:gd name="connsiteX7" fmla="*/ 1147799 w 1179211"/>
                  <a:gd name="connsiteY7" fmla="*/ 29239 h 84574"/>
                  <a:gd name="connsiteX8" fmla="*/ 1137891 w 1179211"/>
                  <a:gd name="connsiteY8" fmla="*/ 29239 h 84574"/>
                  <a:gd name="connsiteX9" fmla="*/ 1137891 w 1179211"/>
                  <a:gd name="connsiteY9" fmla="*/ 35521 h 84574"/>
                  <a:gd name="connsiteX10" fmla="*/ 1147799 w 1179211"/>
                  <a:gd name="connsiteY10" fmla="*/ 35521 h 84574"/>
                  <a:gd name="connsiteX11" fmla="*/ 1147799 w 1179211"/>
                  <a:gd name="connsiteY11" fmla="*/ 84333 h 84574"/>
                  <a:gd name="connsiteX12" fmla="*/ 1157223 w 1179211"/>
                  <a:gd name="connsiteY12" fmla="*/ 84333 h 84574"/>
                  <a:gd name="connsiteX13" fmla="*/ 1157223 w 1179211"/>
                  <a:gd name="connsiteY13" fmla="*/ 35280 h 84574"/>
                  <a:gd name="connsiteX14" fmla="*/ 1172446 w 1179211"/>
                  <a:gd name="connsiteY14" fmla="*/ 35280 h 84574"/>
                  <a:gd name="connsiteX15" fmla="*/ 1172446 w 1179211"/>
                  <a:gd name="connsiteY15" fmla="*/ 28997 h 84574"/>
                  <a:gd name="connsiteX16" fmla="*/ 1157223 w 1179211"/>
                  <a:gd name="connsiteY16" fmla="*/ 28997 h 84574"/>
                  <a:gd name="connsiteX17" fmla="*/ 1157223 w 1179211"/>
                  <a:gd name="connsiteY17" fmla="*/ 25372 h 84574"/>
                  <a:gd name="connsiteX18" fmla="*/ 1157464 w 1179211"/>
                  <a:gd name="connsiteY18" fmla="*/ 18606 h 84574"/>
                  <a:gd name="connsiteX19" fmla="*/ 1158672 w 1179211"/>
                  <a:gd name="connsiteY19" fmla="*/ 12324 h 84574"/>
                  <a:gd name="connsiteX20" fmla="*/ 1161572 w 1179211"/>
                  <a:gd name="connsiteY20" fmla="*/ 7733 h 84574"/>
                  <a:gd name="connsiteX21" fmla="*/ 1167130 w 1179211"/>
                  <a:gd name="connsiteY21" fmla="*/ 5799 h 84574"/>
                  <a:gd name="connsiteX22" fmla="*/ 1173413 w 1179211"/>
                  <a:gd name="connsiteY22" fmla="*/ 7008 h 84574"/>
                  <a:gd name="connsiteX23" fmla="*/ 1177762 w 1179211"/>
                  <a:gd name="connsiteY23" fmla="*/ 9666 h 84574"/>
                  <a:gd name="connsiteX24" fmla="*/ 1181145 w 1179211"/>
                  <a:gd name="connsiteY24" fmla="*/ 2658 h 84574"/>
                  <a:gd name="connsiteX25" fmla="*/ 1092946 w 1179211"/>
                  <a:gd name="connsiteY25" fmla="*/ 84091 h 84574"/>
                  <a:gd name="connsiteX26" fmla="*/ 1102370 w 1179211"/>
                  <a:gd name="connsiteY26" fmla="*/ 84091 h 84574"/>
                  <a:gd name="connsiteX27" fmla="*/ 1102370 w 1179211"/>
                  <a:gd name="connsiteY27" fmla="*/ 57511 h 84574"/>
                  <a:gd name="connsiteX28" fmla="*/ 1102612 w 1179211"/>
                  <a:gd name="connsiteY28" fmla="*/ 51953 h 84574"/>
                  <a:gd name="connsiteX29" fmla="*/ 1103337 w 1179211"/>
                  <a:gd name="connsiteY29" fmla="*/ 46637 h 84574"/>
                  <a:gd name="connsiteX30" fmla="*/ 1107444 w 1179211"/>
                  <a:gd name="connsiteY30" fmla="*/ 37938 h 84574"/>
                  <a:gd name="connsiteX31" fmla="*/ 1113485 w 1179211"/>
                  <a:gd name="connsiteY31" fmla="*/ 34555 h 84574"/>
                  <a:gd name="connsiteX32" fmla="*/ 1119526 w 1179211"/>
                  <a:gd name="connsiteY32" fmla="*/ 40596 h 84574"/>
                  <a:gd name="connsiteX33" fmla="*/ 1127742 w 1179211"/>
                  <a:gd name="connsiteY33" fmla="*/ 37696 h 84574"/>
                  <a:gd name="connsiteX34" fmla="*/ 1126534 w 1179211"/>
                  <a:gd name="connsiteY34" fmla="*/ 32863 h 84574"/>
                  <a:gd name="connsiteX35" fmla="*/ 1124118 w 1179211"/>
                  <a:gd name="connsiteY35" fmla="*/ 29722 h 84574"/>
                  <a:gd name="connsiteX36" fmla="*/ 1120735 w 1179211"/>
                  <a:gd name="connsiteY36" fmla="*/ 28030 h 84574"/>
                  <a:gd name="connsiteX37" fmla="*/ 1117352 w 1179211"/>
                  <a:gd name="connsiteY37" fmla="*/ 27547 h 84574"/>
                  <a:gd name="connsiteX38" fmla="*/ 1108653 w 1179211"/>
                  <a:gd name="connsiteY38" fmla="*/ 30205 h 84574"/>
                  <a:gd name="connsiteX39" fmla="*/ 1102370 w 1179211"/>
                  <a:gd name="connsiteY39" fmla="*/ 37696 h 84574"/>
                  <a:gd name="connsiteX40" fmla="*/ 1101162 w 1179211"/>
                  <a:gd name="connsiteY40" fmla="*/ 28272 h 84574"/>
                  <a:gd name="connsiteX41" fmla="*/ 1091738 w 1179211"/>
                  <a:gd name="connsiteY41" fmla="*/ 29239 h 84574"/>
                  <a:gd name="connsiteX42" fmla="*/ 1091979 w 1179211"/>
                  <a:gd name="connsiteY42" fmla="*/ 31413 h 84574"/>
                  <a:gd name="connsiteX43" fmla="*/ 1092463 w 1179211"/>
                  <a:gd name="connsiteY43" fmla="*/ 35038 h 84574"/>
                  <a:gd name="connsiteX44" fmla="*/ 1092704 w 1179211"/>
                  <a:gd name="connsiteY44" fmla="*/ 39146 h 84574"/>
                  <a:gd name="connsiteX45" fmla="*/ 1092946 w 1179211"/>
                  <a:gd name="connsiteY45" fmla="*/ 43254 h 84574"/>
                  <a:gd name="connsiteX46" fmla="*/ 1092946 w 1179211"/>
                  <a:gd name="connsiteY46" fmla="*/ 84091 h 84574"/>
                  <a:gd name="connsiteX47" fmla="*/ 1062016 w 1179211"/>
                  <a:gd name="connsiteY47" fmla="*/ 72251 h 84574"/>
                  <a:gd name="connsiteX48" fmla="*/ 1049934 w 1179211"/>
                  <a:gd name="connsiteY48" fmla="*/ 78292 h 84574"/>
                  <a:gd name="connsiteX49" fmla="*/ 1037852 w 1179211"/>
                  <a:gd name="connsiteY49" fmla="*/ 72251 h 84574"/>
                  <a:gd name="connsiteX50" fmla="*/ 1033502 w 1179211"/>
                  <a:gd name="connsiteY50" fmla="*/ 55819 h 84574"/>
                  <a:gd name="connsiteX51" fmla="*/ 1037852 w 1179211"/>
                  <a:gd name="connsiteY51" fmla="*/ 39629 h 84574"/>
                  <a:gd name="connsiteX52" fmla="*/ 1050175 w 1179211"/>
                  <a:gd name="connsiteY52" fmla="*/ 33588 h 84574"/>
                  <a:gd name="connsiteX53" fmla="*/ 1062499 w 1179211"/>
                  <a:gd name="connsiteY53" fmla="*/ 39629 h 84574"/>
                  <a:gd name="connsiteX54" fmla="*/ 1066849 w 1179211"/>
                  <a:gd name="connsiteY54" fmla="*/ 55819 h 84574"/>
                  <a:gd name="connsiteX55" fmla="*/ 1062016 w 1179211"/>
                  <a:gd name="connsiteY55" fmla="*/ 72251 h 84574"/>
                  <a:gd name="connsiteX56" fmla="*/ 1075306 w 1179211"/>
                  <a:gd name="connsiteY56" fmla="*/ 44462 h 84574"/>
                  <a:gd name="connsiteX57" fmla="*/ 1070232 w 1179211"/>
                  <a:gd name="connsiteY57" fmla="*/ 35280 h 84574"/>
                  <a:gd name="connsiteX58" fmla="*/ 1061774 w 1179211"/>
                  <a:gd name="connsiteY58" fmla="*/ 29480 h 84574"/>
                  <a:gd name="connsiteX59" fmla="*/ 1050175 w 1179211"/>
                  <a:gd name="connsiteY59" fmla="*/ 27306 h 84574"/>
                  <a:gd name="connsiteX60" fmla="*/ 1038576 w 1179211"/>
                  <a:gd name="connsiteY60" fmla="*/ 29480 h 84574"/>
                  <a:gd name="connsiteX61" fmla="*/ 1030119 w 1179211"/>
                  <a:gd name="connsiteY61" fmla="*/ 35280 h 84574"/>
                  <a:gd name="connsiteX62" fmla="*/ 1024803 w 1179211"/>
                  <a:gd name="connsiteY62" fmla="*/ 44462 h 84574"/>
                  <a:gd name="connsiteX63" fmla="*/ 1023111 w 1179211"/>
                  <a:gd name="connsiteY63" fmla="*/ 56303 h 84574"/>
                  <a:gd name="connsiteX64" fmla="*/ 1025286 w 1179211"/>
                  <a:gd name="connsiteY64" fmla="*/ 68626 h 84574"/>
                  <a:gd name="connsiteX65" fmla="*/ 1031086 w 1179211"/>
                  <a:gd name="connsiteY65" fmla="*/ 77809 h 84574"/>
                  <a:gd name="connsiteX66" fmla="*/ 1039785 w 1179211"/>
                  <a:gd name="connsiteY66" fmla="*/ 83608 h 84574"/>
                  <a:gd name="connsiteX67" fmla="*/ 1050417 w 1179211"/>
                  <a:gd name="connsiteY67" fmla="*/ 85783 h 84574"/>
                  <a:gd name="connsiteX68" fmla="*/ 1061049 w 1179211"/>
                  <a:gd name="connsiteY68" fmla="*/ 83608 h 84574"/>
                  <a:gd name="connsiteX69" fmla="*/ 1069748 w 1179211"/>
                  <a:gd name="connsiteY69" fmla="*/ 77809 h 84574"/>
                  <a:gd name="connsiteX70" fmla="*/ 1075548 w 1179211"/>
                  <a:gd name="connsiteY70" fmla="*/ 68626 h 84574"/>
                  <a:gd name="connsiteX71" fmla="*/ 1077722 w 1179211"/>
                  <a:gd name="connsiteY71" fmla="*/ 56303 h 84574"/>
                  <a:gd name="connsiteX72" fmla="*/ 1075306 w 1179211"/>
                  <a:gd name="connsiteY72" fmla="*/ 44462 h 84574"/>
                  <a:gd name="connsiteX73" fmla="*/ 998464 w 1179211"/>
                  <a:gd name="connsiteY73" fmla="*/ 84816 h 84574"/>
                  <a:gd name="connsiteX74" fmla="*/ 1007888 w 1179211"/>
                  <a:gd name="connsiteY74" fmla="*/ 83850 h 84574"/>
                  <a:gd name="connsiteX75" fmla="*/ 1007646 w 1179211"/>
                  <a:gd name="connsiteY75" fmla="*/ 81675 h 84574"/>
                  <a:gd name="connsiteX76" fmla="*/ 1007163 w 1179211"/>
                  <a:gd name="connsiteY76" fmla="*/ 78050 h 84574"/>
                  <a:gd name="connsiteX77" fmla="*/ 1006921 w 1179211"/>
                  <a:gd name="connsiteY77" fmla="*/ 73942 h 84574"/>
                  <a:gd name="connsiteX78" fmla="*/ 1006680 w 1179211"/>
                  <a:gd name="connsiteY78" fmla="*/ 69834 h 84574"/>
                  <a:gd name="connsiteX79" fmla="*/ 1006680 w 1179211"/>
                  <a:gd name="connsiteY79" fmla="*/ 483 h 84574"/>
                  <a:gd name="connsiteX80" fmla="*/ 997497 w 1179211"/>
                  <a:gd name="connsiteY80" fmla="*/ 483 h 84574"/>
                  <a:gd name="connsiteX81" fmla="*/ 997497 w 1179211"/>
                  <a:gd name="connsiteY81" fmla="*/ 36730 h 84574"/>
                  <a:gd name="connsiteX82" fmla="*/ 990973 w 1179211"/>
                  <a:gd name="connsiteY82" fmla="*/ 29964 h 84574"/>
                  <a:gd name="connsiteX83" fmla="*/ 980341 w 1179211"/>
                  <a:gd name="connsiteY83" fmla="*/ 27064 h 84574"/>
                  <a:gd name="connsiteX84" fmla="*/ 970675 w 1179211"/>
                  <a:gd name="connsiteY84" fmla="*/ 28997 h 84574"/>
                  <a:gd name="connsiteX85" fmla="*/ 962701 w 1179211"/>
                  <a:gd name="connsiteY85" fmla="*/ 34555 h 84574"/>
                  <a:gd name="connsiteX86" fmla="*/ 957385 w 1179211"/>
                  <a:gd name="connsiteY86" fmla="*/ 43737 h 84574"/>
                  <a:gd name="connsiteX87" fmla="*/ 955452 w 1179211"/>
                  <a:gd name="connsiteY87" fmla="*/ 56544 h 84574"/>
                  <a:gd name="connsiteX88" fmla="*/ 956902 w 1179211"/>
                  <a:gd name="connsiteY88" fmla="*/ 67660 h 84574"/>
                  <a:gd name="connsiteX89" fmla="*/ 961251 w 1179211"/>
                  <a:gd name="connsiteY89" fmla="*/ 76842 h 84574"/>
                  <a:gd name="connsiteX90" fmla="*/ 968742 w 1179211"/>
                  <a:gd name="connsiteY90" fmla="*/ 83125 h 84574"/>
                  <a:gd name="connsiteX91" fmla="*/ 979616 w 1179211"/>
                  <a:gd name="connsiteY91" fmla="*/ 85300 h 84574"/>
                  <a:gd name="connsiteX92" fmla="*/ 986623 w 1179211"/>
                  <a:gd name="connsiteY92" fmla="*/ 84091 h 84574"/>
                  <a:gd name="connsiteX93" fmla="*/ 991698 w 1179211"/>
                  <a:gd name="connsiteY93" fmla="*/ 81433 h 84574"/>
                  <a:gd name="connsiteX94" fmla="*/ 995081 w 1179211"/>
                  <a:gd name="connsiteY94" fmla="*/ 78050 h 84574"/>
                  <a:gd name="connsiteX95" fmla="*/ 997014 w 1179211"/>
                  <a:gd name="connsiteY95" fmla="*/ 74909 h 84574"/>
                  <a:gd name="connsiteX96" fmla="*/ 998464 w 1179211"/>
                  <a:gd name="connsiteY96" fmla="*/ 84816 h 84574"/>
                  <a:gd name="connsiteX97" fmla="*/ 996048 w 1179211"/>
                  <a:gd name="connsiteY97" fmla="*/ 67660 h 84574"/>
                  <a:gd name="connsiteX98" fmla="*/ 991456 w 1179211"/>
                  <a:gd name="connsiteY98" fmla="*/ 74667 h 84574"/>
                  <a:gd name="connsiteX99" fmla="*/ 985657 w 1179211"/>
                  <a:gd name="connsiteY99" fmla="*/ 78050 h 84574"/>
                  <a:gd name="connsiteX100" fmla="*/ 980582 w 1179211"/>
                  <a:gd name="connsiteY100" fmla="*/ 78775 h 84574"/>
                  <a:gd name="connsiteX101" fmla="*/ 974058 w 1179211"/>
                  <a:gd name="connsiteY101" fmla="*/ 77084 h 84574"/>
                  <a:gd name="connsiteX102" fmla="*/ 969467 w 1179211"/>
                  <a:gd name="connsiteY102" fmla="*/ 72493 h 84574"/>
                  <a:gd name="connsiteX103" fmla="*/ 966809 w 1179211"/>
                  <a:gd name="connsiteY103" fmla="*/ 65243 h 84574"/>
                  <a:gd name="connsiteX104" fmla="*/ 965842 w 1179211"/>
                  <a:gd name="connsiteY104" fmla="*/ 56303 h 84574"/>
                  <a:gd name="connsiteX105" fmla="*/ 967051 w 1179211"/>
                  <a:gd name="connsiteY105" fmla="*/ 47362 h 84574"/>
                  <a:gd name="connsiteX106" fmla="*/ 970192 w 1179211"/>
                  <a:gd name="connsiteY106" fmla="*/ 40354 h 84574"/>
                  <a:gd name="connsiteX107" fmla="*/ 975266 w 1179211"/>
                  <a:gd name="connsiteY107" fmla="*/ 36005 h 84574"/>
                  <a:gd name="connsiteX108" fmla="*/ 981549 w 1179211"/>
                  <a:gd name="connsiteY108" fmla="*/ 34555 h 84574"/>
                  <a:gd name="connsiteX109" fmla="*/ 987832 w 1179211"/>
                  <a:gd name="connsiteY109" fmla="*/ 35763 h 84574"/>
                  <a:gd name="connsiteX110" fmla="*/ 992906 w 1179211"/>
                  <a:gd name="connsiteY110" fmla="*/ 39629 h 84574"/>
                  <a:gd name="connsiteX111" fmla="*/ 996531 w 1179211"/>
                  <a:gd name="connsiteY111" fmla="*/ 46395 h 84574"/>
                  <a:gd name="connsiteX112" fmla="*/ 997739 w 1179211"/>
                  <a:gd name="connsiteY112" fmla="*/ 56061 h 84574"/>
                  <a:gd name="connsiteX113" fmla="*/ 996048 w 1179211"/>
                  <a:gd name="connsiteY113" fmla="*/ 67660 h 84574"/>
                  <a:gd name="connsiteX114" fmla="*/ 938537 w 1179211"/>
                  <a:gd name="connsiteY114" fmla="*/ 725 h 84574"/>
                  <a:gd name="connsiteX115" fmla="*/ 928629 w 1179211"/>
                  <a:gd name="connsiteY115" fmla="*/ 725 h 84574"/>
                  <a:gd name="connsiteX116" fmla="*/ 928629 w 1179211"/>
                  <a:gd name="connsiteY116" fmla="*/ 84333 h 84574"/>
                  <a:gd name="connsiteX117" fmla="*/ 938537 w 1179211"/>
                  <a:gd name="connsiteY117" fmla="*/ 84333 h 84574"/>
                  <a:gd name="connsiteX118" fmla="*/ 938537 w 1179211"/>
                  <a:gd name="connsiteY118" fmla="*/ 725 h 84574"/>
                  <a:gd name="connsiteX119" fmla="*/ 897699 w 1179211"/>
                  <a:gd name="connsiteY119" fmla="*/ 38179 h 84574"/>
                  <a:gd name="connsiteX120" fmla="*/ 900841 w 1179211"/>
                  <a:gd name="connsiteY120" fmla="*/ 50262 h 84574"/>
                  <a:gd name="connsiteX121" fmla="*/ 900841 w 1179211"/>
                  <a:gd name="connsiteY121" fmla="*/ 52195 h 84574"/>
                  <a:gd name="connsiteX122" fmla="*/ 873535 w 1179211"/>
                  <a:gd name="connsiteY122" fmla="*/ 52195 h 84574"/>
                  <a:gd name="connsiteX123" fmla="*/ 875227 w 1179211"/>
                  <a:gd name="connsiteY123" fmla="*/ 45187 h 84574"/>
                  <a:gd name="connsiteX124" fmla="*/ 878368 w 1179211"/>
                  <a:gd name="connsiteY124" fmla="*/ 39388 h 84574"/>
                  <a:gd name="connsiteX125" fmla="*/ 882959 w 1179211"/>
                  <a:gd name="connsiteY125" fmla="*/ 35280 h 84574"/>
                  <a:gd name="connsiteX126" fmla="*/ 889000 w 1179211"/>
                  <a:gd name="connsiteY126" fmla="*/ 33830 h 84574"/>
                  <a:gd name="connsiteX127" fmla="*/ 897699 w 1179211"/>
                  <a:gd name="connsiteY127" fmla="*/ 38179 h 84574"/>
                  <a:gd name="connsiteX128" fmla="*/ 910748 w 1179211"/>
                  <a:gd name="connsiteY128" fmla="*/ 58236 h 84574"/>
                  <a:gd name="connsiteX129" fmla="*/ 910748 w 1179211"/>
                  <a:gd name="connsiteY129" fmla="*/ 52678 h 84574"/>
                  <a:gd name="connsiteX130" fmla="*/ 909781 w 1179211"/>
                  <a:gd name="connsiteY130" fmla="*/ 43496 h 84574"/>
                  <a:gd name="connsiteX131" fmla="*/ 906157 w 1179211"/>
                  <a:gd name="connsiteY131" fmla="*/ 35280 h 84574"/>
                  <a:gd name="connsiteX132" fmla="*/ 899391 w 1179211"/>
                  <a:gd name="connsiteY132" fmla="*/ 29480 h 84574"/>
                  <a:gd name="connsiteX133" fmla="*/ 888759 w 1179211"/>
                  <a:gd name="connsiteY133" fmla="*/ 27306 h 84574"/>
                  <a:gd name="connsiteX134" fmla="*/ 878851 w 1179211"/>
                  <a:gd name="connsiteY134" fmla="*/ 29480 h 84574"/>
                  <a:gd name="connsiteX135" fmla="*/ 870877 w 1179211"/>
                  <a:gd name="connsiteY135" fmla="*/ 35521 h 84574"/>
                  <a:gd name="connsiteX136" fmla="*/ 865561 w 1179211"/>
                  <a:gd name="connsiteY136" fmla="*/ 44704 h 84574"/>
                  <a:gd name="connsiteX137" fmla="*/ 863628 w 1179211"/>
                  <a:gd name="connsiteY137" fmla="*/ 56544 h 84574"/>
                  <a:gd name="connsiteX138" fmla="*/ 870394 w 1179211"/>
                  <a:gd name="connsiteY138" fmla="*/ 78292 h 84574"/>
                  <a:gd name="connsiteX139" fmla="*/ 890208 w 1179211"/>
                  <a:gd name="connsiteY139" fmla="*/ 85783 h 84574"/>
                  <a:gd name="connsiteX140" fmla="*/ 902290 w 1179211"/>
                  <a:gd name="connsiteY140" fmla="*/ 83125 h 84574"/>
                  <a:gd name="connsiteX141" fmla="*/ 911956 w 1179211"/>
                  <a:gd name="connsiteY141" fmla="*/ 75151 h 84574"/>
                  <a:gd name="connsiteX142" fmla="*/ 908090 w 1179211"/>
                  <a:gd name="connsiteY142" fmla="*/ 71043 h 84574"/>
                  <a:gd name="connsiteX143" fmla="*/ 898666 w 1179211"/>
                  <a:gd name="connsiteY143" fmla="*/ 77567 h 84574"/>
                  <a:gd name="connsiteX144" fmla="*/ 890933 w 1179211"/>
                  <a:gd name="connsiteY144" fmla="*/ 79017 h 84574"/>
                  <a:gd name="connsiteX145" fmla="*/ 878368 w 1179211"/>
                  <a:gd name="connsiteY145" fmla="*/ 73701 h 84574"/>
                  <a:gd name="connsiteX146" fmla="*/ 873777 w 1179211"/>
                  <a:gd name="connsiteY146" fmla="*/ 58477 h 84574"/>
                  <a:gd name="connsiteX147" fmla="*/ 910748 w 1179211"/>
                  <a:gd name="connsiteY147" fmla="*/ 58477 h 84574"/>
                  <a:gd name="connsiteX148" fmla="*/ 848404 w 1179211"/>
                  <a:gd name="connsiteY148" fmla="*/ 61377 h 84574"/>
                  <a:gd name="connsiteX149" fmla="*/ 844296 w 1179211"/>
                  <a:gd name="connsiteY149" fmla="*/ 56544 h 84574"/>
                  <a:gd name="connsiteX150" fmla="*/ 838980 w 1179211"/>
                  <a:gd name="connsiteY150" fmla="*/ 53403 h 84574"/>
                  <a:gd name="connsiteX151" fmla="*/ 833181 w 1179211"/>
                  <a:gd name="connsiteY151" fmla="*/ 51470 h 84574"/>
                  <a:gd name="connsiteX152" fmla="*/ 824723 w 1179211"/>
                  <a:gd name="connsiteY152" fmla="*/ 47603 h 84574"/>
                  <a:gd name="connsiteX153" fmla="*/ 821582 w 1179211"/>
                  <a:gd name="connsiteY153" fmla="*/ 40837 h 84574"/>
                  <a:gd name="connsiteX154" fmla="*/ 824482 w 1179211"/>
                  <a:gd name="connsiteY154" fmla="*/ 35280 h 84574"/>
                  <a:gd name="connsiteX155" fmla="*/ 831731 w 1179211"/>
                  <a:gd name="connsiteY155" fmla="*/ 33105 h 84574"/>
                  <a:gd name="connsiteX156" fmla="*/ 838980 w 1179211"/>
                  <a:gd name="connsiteY156" fmla="*/ 34796 h 84574"/>
                  <a:gd name="connsiteX157" fmla="*/ 843572 w 1179211"/>
                  <a:gd name="connsiteY157" fmla="*/ 38421 h 84574"/>
                  <a:gd name="connsiteX158" fmla="*/ 848404 w 1179211"/>
                  <a:gd name="connsiteY158" fmla="*/ 32380 h 84574"/>
                  <a:gd name="connsiteX159" fmla="*/ 842605 w 1179211"/>
                  <a:gd name="connsiteY159" fmla="*/ 28997 h 84574"/>
                  <a:gd name="connsiteX160" fmla="*/ 832214 w 1179211"/>
                  <a:gd name="connsiteY160" fmla="*/ 27306 h 84574"/>
                  <a:gd name="connsiteX161" fmla="*/ 824723 w 1179211"/>
                  <a:gd name="connsiteY161" fmla="*/ 28272 h 84574"/>
                  <a:gd name="connsiteX162" fmla="*/ 818441 w 1179211"/>
                  <a:gd name="connsiteY162" fmla="*/ 31172 h 84574"/>
                  <a:gd name="connsiteX163" fmla="*/ 814091 w 1179211"/>
                  <a:gd name="connsiteY163" fmla="*/ 36005 h 84574"/>
                  <a:gd name="connsiteX164" fmla="*/ 812400 w 1179211"/>
                  <a:gd name="connsiteY164" fmla="*/ 42771 h 84574"/>
                  <a:gd name="connsiteX165" fmla="*/ 813850 w 1179211"/>
                  <a:gd name="connsiteY165" fmla="*/ 50020 h 84574"/>
                  <a:gd name="connsiteX166" fmla="*/ 817716 w 1179211"/>
                  <a:gd name="connsiteY166" fmla="*/ 54853 h 84574"/>
                  <a:gd name="connsiteX167" fmla="*/ 822790 w 1179211"/>
                  <a:gd name="connsiteY167" fmla="*/ 57752 h 84574"/>
                  <a:gd name="connsiteX168" fmla="*/ 828106 w 1179211"/>
                  <a:gd name="connsiteY168" fmla="*/ 59686 h 84574"/>
                  <a:gd name="connsiteX169" fmla="*/ 836564 w 1179211"/>
                  <a:gd name="connsiteY169" fmla="*/ 63310 h 84574"/>
                  <a:gd name="connsiteX170" fmla="*/ 839705 w 1179211"/>
                  <a:gd name="connsiteY170" fmla="*/ 70559 h 84574"/>
                  <a:gd name="connsiteX171" fmla="*/ 837047 w 1179211"/>
                  <a:gd name="connsiteY171" fmla="*/ 77325 h 84574"/>
                  <a:gd name="connsiteX172" fmla="*/ 829556 w 1179211"/>
                  <a:gd name="connsiteY172" fmla="*/ 79742 h 84574"/>
                  <a:gd name="connsiteX173" fmla="*/ 824723 w 1179211"/>
                  <a:gd name="connsiteY173" fmla="*/ 79017 h 84574"/>
                  <a:gd name="connsiteX174" fmla="*/ 820616 w 1179211"/>
                  <a:gd name="connsiteY174" fmla="*/ 76842 h 84574"/>
                  <a:gd name="connsiteX175" fmla="*/ 817233 w 1179211"/>
                  <a:gd name="connsiteY175" fmla="*/ 74184 h 84574"/>
                  <a:gd name="connsiteX176" fmla="*/ 814816 w 1179211"/>
                  <a:gd name="connsiteY176" fmla="*/ 71768 h 84574"/>
                  <a:gd name="connsiteX177" fmla="*/ 809983 w 1179211"/>
                  <a:gd name="connsiteY177" fmla="*/ 79500 h 84574"/>
                  <a:gd name="connsiteX178" fmla="*/ 829073 w 1179211"/>
                  <a:gd name="connsiteY178" fmla="*/ 85783 h 84574"/>
                  <a:gd name="connsiteX179" fmla="*/ 836806 w 1179211"/>
                  <a:gd name="connsiteY179" fmla="*/ 84575 h 84574"/>
                  <a:gd name="connsiteX180" fmla="*/ 843088 w 1179211"/>
                  <a:gd name="connsiteY180" fmla="*/ 81192 h 84574"/>
                  <a:gd name="connsiteX181" fmla="*/ 847438 w 1179211"/>
                  <a:gd name="connsiteY181" fmla="*/ 75634 h 84574"/>
                  <a:gd name="connsiteX182" fmla="*/ 849129 w 1179211"/>
                  <a:gd name="connsiteY182" fmla="*/ 68143 h 84574"/>
                  <a:gd name="connsiteX183" fmla="*/ 848404 w 1179211"/>
                  <a:gd name="connsiteY183" fmla="*/ 61377 h 84574"/>
                  <a:gd name="connsiteX184" fmla="*/ 796693 w 1179211"/>
                  <a:gd name="connsiteY184" fmla="*/ 61377 h 84574"/>
                  <a:gd name="connsiteX185" fmla="*/ 792585 w 1179211"/>
                  <a:gd name="connsiteY185" fmla="*/ 56544 h 84574"/>
                  <a:gd name="connsiteX186" fmla="*/ 787269 w 1179211"/>
                  <a:gd name="connsiteY186" fmla="*/ 53403 h 84574"/>
                  <a:gd name="connsiteX187" fmla="*/ 781470 w 1179211"/>
                  <a:gd name="connsiteY187" fmla="*/ 51470 h 84574"/>
                  <a:gd name="connsiteX188" fmla="*/ 773012 w 1179211"/>
                  <a:gd name="connsiteY188" fmla="*/ 47603 h 84574"/>
                  <a:gd name="connsiteX189" fmla="*/ 769871 w 1179211"/>
                  <a:gd name="connsiteY189" fmla="*/ 40837 h 84574"/>
                  <a:gd name="connsiteX190" fmla="*/ 772770 w 1179211"/>
                  <a:gd name="connsiteY190" fmla="*/ 35280 h 84574"/>
                  <a:gd name="connsiteX191" fmla="*/ 780020 w 1179211"/>
                  <a:gd name="connsiteY191" fmla="*/ 33105 h 84574"/>
                  <a:gd name="connsiteX192" fmla="*/ 787269 w 1179211"/>
                  <a:gd name="connsiteY192" fmla="*/ 34796 h 84574"/>
                  <a:gd name="connsiteX193" fmla="*/ 791860 w 1179211"/>
                  <a:gd name="connsiteY193" fmla="*/ 38421 h 84574"/>
                  <a:gd name="connsiteX194" fmla="*/ 796693 w 1179211"/>
                  <a:gd name="connsiteY194" fmla="*/ 32380 h 84574"/>
                  <a:gd name="connsiteX195" fmla="*/ 790894 w 1179211"/>
                  <a:gd name="connsiteY195" fmla="*/ 28997 h 84574"/>
                  <a:gd name="connsiteX196" fmla="*/ 780503 w 1179211"/>
                  <a:gd name="connsiteY196" fmla="*/ 27306 h 84574"/>
                  <a:gd name="connsiteX197" fmla="*/ 773012 w 1179211"/>
                  <a:gd name="connsiteY197" fmla="*/ 28272 h 84574"/>
                  <a:gd name="connsiteX198" fmla="*/ 766729 w 1179211"/>
                  <a:gd name="connsiteY198" fmla="*/ 31172 h 84574"/>
                  <a:gd name="connsiteX199" fmla="*/ 762380 w 1179211"/>
                  <a:gd name="connsiteY199" fmla="*/ 36005 h 84574"/>
                  <a:gd name="connsiteX200" fmla="*/ 760688 w 1179211"/>
                  <a:gd name="connsiteY200" fmla="*/ 42771 h 84574"/>
                  <a:gd name="connsiteX201" fmla="*/ 762138 w 1179211"/>
                  <a:gd name="connsiteY201" fmla="*/ 50020 h 84574"/>
                  <a:gd name="connsiteX202" fmla="*/ 766005 w 1179211"/>
                  <a:gd name="connsiteY202" fmla="*/ 54853 h 84574"/>
                  <a:gd name="connsiteX203" fmla="*/ 771079 w 1179211"/>
                  <a:gd name="connsiteY203" fmla="*/ 57752 h 84574"/>
                  <a:gd name="connsiteX204" fmla="*/ 776395 w 1179211"/>
                  <a:gd name="connsiteY204" fmla="*/ 59686 h 84574"/>
                  <a:gd name="connsiteX205" fmla="*/ 784853 w 1179211"/>
                  <a:gd name="connsiteY205" fmla="*/ 63310 h 84574"/>
                  <a:gd name="connsiteX206" fmla="*/ 787994 w 1179211"/>
                  <a:gd name="connsiteY206" fmla="*/ 70559 h 84574"/>
                  <a:gd name="connsiteX207" fmla="*/ 785336 w 1179211"/>
                  <a:gd name="connsiteY207" fmla="*/ 77325 h 84574"/>
                  <a:gd name="connsiteX208" fmla="*/ 777845 w 1179211"/>
                  <a:gd name="connsiteY208" fmla="*/ 79742 h 84574"/>
                  <a:gd name="connsiteX209" fmla="*/ 773012 w 1179211"/>
                  <a:gd name="connsiteY209" fmla="*/ 79017 h 84574"/>
                  <a:gd name="connsiteX210" fmla="*/ 768904 w 1179211"/>
                  <a:gd name="connsiteY210" fmla="*/ 76842 h 84574"/>
                  <a:gd name="connsiteX211" fmla="*/ 765521 w 1179211"/>
                  <a:gd name="connsiteY211" fmla="*/ 74184 h 84574"/>
                  <a:gd name="connsiteX212" fmla="*/ 763105 w 1179211"/>
                  <a:gd name="connsiteY212" fmla="*/ 71768 h 84574"/>
                  <a:gd name="connsiteX213" fmla="*/ 758272 w 1179211"/>
                  <a:gd name="connsiteY213" fmla="*/ 79500 h 84574"/>
                  <a:gd name="connsiteX214" fmla="*/ 777362 w 1179211"/>
                  <a:gd name="connsiteY214" fmla="*/ 85783 h 84574"/>
                  <a:gd name="connsiteX215" fmla="*/ 785094 w 1179211"/>
                  <a:gd name="connsiteY215" fmla="*/ 84575 h 84574"/>
                  <a:gd name="connsiteX216" fmla="*/ 791377 w 1179211"/>
                  <a:gd name="connsiteY216" fmla="*/ 81192 h 84574"/>
                  <a:gd name="connsiteX217" fmla="*/ 795726 w 1179211"/>
                  <a:gd name="connsiteY217" fmla="*/ 75634 h 84574"/>
                  <a:gd name="connsiteX218" fmla="*/ 797418 w 1179211"/>
                  <a:gd name="connsiteY218" fmla="*/ 68143 h 84574"/>
                  <a:gd name="connsiteX219" fmla="*/ 796693 w 1179211"/>
                  <a:gd name="connsiteY219" fmla="*/ 61377 h 84574"/>
                  <a:gd name="connsiteX220" fmla="*/ 711393 w 1179211"/>
                  <a:gd name="connsiteY220" fmla="*/ 6041 h 84574"/>
                  <a:gd name="connsiteX221" fmla="*/ 707286 w 1179211"/>
                  <a:gd name="connsiteY221" fmla="*/ 4350 h 84574"/>
                  <a:gd name="connsiteX222" fmla="*/ 703178 w 1179211"/>
                  <a:gd name="connsiteY222" fmla="*/ 6041 h 84574"/>
                  <a:gd name="connsiteX223" fmla="*/ 701486 w 1179211"/>
                  <a:gd name="connsiteY223" fmla="*/ 9907 h 84574"/>
                  <a:gd name="connsiteX224" fmla="*/ 703178 w 1179211"/>
                  <a:gd name="connsiteY224" fmla="*/ 13774 h 84574"/>
                  <a:gd name="connsiteX225" fmla="*/ 707286 w 1179211"/>
                  <a:gd name="connsiteY225" fmla="*/ 15465 h 84574"/>
                  <a:gd name="connsiteX226" fmla="*/ 711393 w 1179211"/>
                  <a:gd name="connsiteY226" fmla="*/ 13774 h 84574"/>
                  <a:gd name="connsiteX227" fmla="*/ 713085 w 1179211"/>
                  <a:gd name="connsiteY227" fmla="*/ 9907 h 84574"/>
                  <a:gd name="connsiteX228" fmla="*/ 711393 w 1179211"/>
                  <a:gd name="connsiteY228" fmla="*/ 6041 h 84574"/>
                  <a:gd name="connsiteX229" fmla="*/ 734833 w 1179211"/>
                  <a:gd name="connsiteY229" fmla="*/ 6041 h 84574"/>
                  <a:gd name="connsiteX230" fmla="*/ 730725 w 1179211"/>
                  <a:gd name="connsiteY230" fmla="*/ 4350 h 84574"/>
                  <a:gd name="connsiteX231" fmla="*/ 726617 w 1179211"/>
                  <a:gd name="connsiteY231" fmla="*/ 6041 h 84574"/>
                  <a:gd name="connsiteX232" fmla="*/ 724925 w 1179211"/>
                  <a:gd name="connsiteY232" fmla="*/ 9907 h 84574"/>
                  <a:gd name="connsiteX233" fmla="*/ 726617 w 1179211"/>
                  <a:gd name="connsiteY233" fmla="*/ 13774 h 84574"/>
                  <a:gd name="connsiteX234" fmla="*/ 730725 w 1179211"/>
                  <a:gd name="connsiteY234" fmla="*/ 15465 h 84574"/>
                  <a:gd name="connsiteX235" fmla="*/ 734833 w 1179211"/>
                  <a:gd name="connsiteY235" fmla="*/ 13774 h 84574"/>
                  <a:gd name="connsiteX236" fmla="*/ 736524 w 1179211"/>
                  <a:gd name="connsiteY236" fmla="*/ 9907 h 84574"/>
                  <a:gd name="connsiteX237" fmla="*/ 734833 w 1179211"/>
                  <a:gd name="connsiteY237" fmla="*/ 6041 h 84574"/>
                  <a:gd name="connsiteX238" fmla="*/ 695445 w 1179211"/>
                  <a:gd name="connsiteY238" fmla="*/ 28997 h 84574"/>
                  <a:gd name="connsiteX239" fmla="*/ 695445 w 1179211"/>
                  <a:gd name="connsiteY239" fmla="*/ 63552 h 84574"/>
                  <a:gd name="connsiteX240" fmla="*/ 695928 w 1179211"/>
                  <a:gd name="connsiteY240" fmla="*/ 72009 h 84574"/>
                  <a:gd name="connsiteX241" fmla="*/ 698103 w 1179211"/>
                  <a:gd name="connsiteY241" fmla="*/ 79017 h 84574"/>
                  <a:gd name="connsiteX242" fmla="*/ 703903 w 1179211"/>
                  <a:gd name="connsiteY242" fmla="*/ 83850 h 84574"/>
                  <a:gd name="connsiteX243" fmla="*/ 714535 w 1179211"/>
                  <a:gd name="connsiteY243" fmla="*/ 85783 h 84574"/>
                  <a:gd name="connsiteX244" fmla="*/ 722026 w 1179211"/>
                  <a:gd name="connsiteY244" fmla="*/ 84575 h 84574"/>
                  <a:gd name="connsiteX245" fmla="*/ 727342 w 1179211"/>
                  <a:gd name="connsiteY245" fmla="*/ 81433 h 84574"/>
                  <a:gd name="connsiteX246" fmla="*/ 730725 w 1179211"/>
                  <a:gd name="connsiteY246" fmla="*/ 77809 h 84574"/>
                  <a:gd name="connsiteX247" fmla="*/ 732658 w 1179211"/>
                  <a:gd name="connsiteY247" fmla="*/ 75151 h 84574"/>
                  <a:gd name="connsiteX248" fmla="*/ 733866 w 1179211"/>
                  <a:gd name="connsiteY248" fmla="*/ 84575 h 84574"/>
                  <a:gd name="connsiteX249" fmla="*/ 743290 w 1179211"/>
                  <a:gd name="connsiteY249" fmla="*/ 83608 h 84574"/>
                  <a:gd name="connsiteX250" fmla="*/ 743049 w 1179211"/>
                  <a:gd name="connsiteY250" fmla="*/ 81433 h 84574"/>
                  <a:gd name="connsiteX251" fmla="*/ 742565 w 1179211"/>
                  <a:gd name="connsiteY251" fmla="*/ 77809 h 84574"/>
                  <a:gd name="connsiteX252" fmla="*/ 742324 w 1179211"/>
                  <a:gd name="connsiteY252" fmla="*/ 73701 h 84574"/>
                  <a:gd name="connsiteX253" fmla="*/ 742082 w 1179211"/>
                  <a:gd name="connsiteY253" fmla="*/ 69593 h 84574"/>
                  <a:gd name="connsiteX254" fmla="*/ 742082 w 1179211"/>
                  <a:gd name="connsiteY254" fmla="*/ 28755 h 84574"/>
                  <a:gd name="connsiteX255" fmla="*/ 732175 w 1179211"/>
                  <a:gd name="connsiteY255" fmla="*/ 28755 h 84574"/>
                  <a:gd name="connsiteX256" fmla="*/ 732175 w 1179211"/>
                  <a:gd name="connsiteY256" fmla="*/ 59686 h 84574"/>
                  <a:gd name="connsiteX257" fmla="*/ 730966 w 1179211"/>
                  <a:gd name="connsiteY257" fmla="*/ 66935 h 84574"/>
                  <a:gd name="connsiteX258" fmla="*/ 727583 w 1179211"/>
                  <a:gd name="connsiteY258" fmla="*/ 72734 h 84574"/>
                  <a:gd name="connsiteX259" fmla="*/ 722751 w 1179211"/>
                  <a:gd name="connsiteY259" fmla="*/ 76600 h 84574"/>
                  <a:gd name="connsiteX260" fmla="*/ 716468 w 1179211"/>
                  <a:gd name="connsiteY260" fmla="*/ 78050 h 84574"/>
                  <a:gd name="connsiteX261" fmla="*/ 710427 w 1179211"/>
                  <a:gd name="connsiteY261" fmla="*/ 77084 h 84574"/>
                  <a:gd name="connsiteX262" fmla="*/ 706802 w 1179211"/>
                  <a:gd name="connsiteY262" fmla="*/ 74184 h 84574"/>
                  <a:gd name="connsiteX263" fmla="*/ 705111 w 1179211"/>
                  <a:gd name="connsiteY263" fmla="*/ 69593 h 84574"/>
                  <a:gd name="connsiteX264" fmla="*/ 704628 w 1179211"/>
                  <a:gd name="connsiteY264" fmla="*/ 63310 h 84574"/>
                  <a:gd name="connsiteX265" fmla="*/ 704628 w 1179211"/>
                  <a:gd name="connsiteY265" fmla="*/ 28755 h 84574"/>
                  <a:gd name="connsiteX266" fmla="*/ 695445 w 1179211"/>
                  <a:gd name="connsiteY266" fmla="*/ 28755 h 84574"/>
                  <a:gd name="connsiteX267" fmla="*/ 664515 w 1179211"/>
                  <a:gd name="connsiteY267" fmla="*/ 60894 h 84574"/>
                  <a:gd name="connsiteX268" fmla="*/ 657991 w 1179211"/>
                  <a:gd name="connsiteY268" fmla="*/ 71284 h 84574"/>
                  <a:gd name="connsiteX269" fmla="*/ 648325 w 1179211"/>
                  <a:gd name="connsiteY269" fmla="*/ 76600 h 84574"/>
                  <a:gd name="connsiteX270" fmla="*/ 636726 w 1179211"/>
                  <a:gd name="connsiteY270" fmla="*/ 78050 h 84574"/>
                  <a:gd name="connsiteX271" fmla="*/ 631893 w 1179211"/>
                  <a:gd name="connsiteY271" fmla="*/ 77809 h 84574"/>
                  <a:gd name="connsiteX272" fmla="*/ 626577 w 1179211"/>
                  <a:gd name="connsiteY272" fmla="*/ 77325 h 84574"/>
                  <a:gd name="connsiteX273" fmla="*/ 626577 w 1179211"/>
                  <a:gd name="connsiteY273" fmla="*/ 10874 h 84574"/>
                  <a:gd name="connsiteX274" fmla="*/ 630927 w 1179211"/>
                  <a:gd name="connsiteY274" fmla="*/ 10632 h 84574"/>
                  <a:gd name="connsiteX275" fmla="*/ 635276 w 1179211"/>
                  <a:gd name="connsiteY275" fmla="*/ 10632 h 84574"/>
                  <a:gd name="connsiteX276" fmla="*/ 659440 w 1179211"/>
                  <a:gd name="connsiteY276" fmla="*/ 18848 h 84574"/>
                  <a:gd name="connsiteX277" fmla="*/ 666931 w 1179211"/>
                  <a:gd name="connsiteY277" fmla="*/ 44220 h 84574"/>
                  <a:gd name="connsiteX278" fmla="*/ 664515 w 1179211"/>
                  <a:gd name="connsiteY278" fmla="*/ 60894 h 84574"/>
                  <a:gd name="connsiteX279" fmla="*/ 675389 w 1179211"/>
                  <a:gd name="connsiteY279" fmla="*/ 25856 h 84574"/>
                  <a:gd name="connsiteX280" fmla="*/ 667173 w 1179211"/>
                  <a:gd name="connsiteY280" fmla="*/ 13774 h 84574"/>
                  <a:gd name="connsiteX281" fmla="*/ 654366 w 1179211"/>
                  <a:gd name="connsiteY281" fmla="*/ 6524 h 84574"/>
                  <a:gd name="connsiteX282" fmla="*/ 637451 w 1179211"/>
                  <a:gd name="connsiteY282" fmla="*/ 4108 h 84574"/>
                  <a:gd name="connsiteX283" fmla="*/ 631168 w 1179211"/>
                  <a:gd name="connsiteY283" fmla="*/ 4108 h 84574"/>
                  <a:gd name="connsiteX284" fmla="*/ 627060 w 1179211"/>
                  <a:gd name="connsiteY284" fmla="*/ 4350 h 84574"/>
                  <a:gd name="connsiteX285" fmla="*/ 622953 w 1179211"/>
                  <a:gd name="connsiteY285" fmla="*/ 4350 h 84574"/>
                  <a:gd name="connsiteX286" fmla="*/ 616670 w 1179211"/>
                  <a:gd name="connsiteY286" fmla="*/ 4591 h 84574"/>
                  <a:gd name="connsiteX287" fmla="*/ 616670 w 1179211"/>
                  <a:gd name="connsiteY287" fmla="*/ 84091 h 84574"/>
                  <a:gd name="connsiteX288" fmla="*/ 625611 w 1179211"/>
                  <a:gd name="connsiteY288" fmla="*/ 84333 h 84574"/>
                  <a:gd name="connsiteX289" fmla="*/ 637209 w 1179211"/>
                  <a:gd name="connsiteY289" fmla="*/ 84575 h 84574"/>
                  <a:gd name="connsiteX290" fmla="*/ 650741 w 1179211"/>
                  <a:gd name="connsiteY290" fmla="*/ 82883 h 84574"/>
                  <a:gd name="connsiteX291" fmla="*/ 664032 w 1179211"/>
                  <a:gd name="connsiteY291" fmla="*/ 76842 h 84574"/>
                  <a:gd name="connsiteX292" fmla="*/ 674181 w 1179211"/>
                  <a:gd name="connsiteY292" fmla="*/ 64518 h 84574"/>
                  <a:gd name="connsiteX293" fmla="*/ 678289 w 1179211"/>
                  <a:gd name="connsiteY293" fmla="*/ 43979 h 84574"/>
                  <a:gd name="connsiteX294" fmla="*/ 675389 w 1179211"/>
                  <a:gd name="connsiteY294" fmla="*/ 25856 h 84574"/>
                  <a:gd name="connsiteX295" fmla="*/ 562059 w 1179211"/>
                  <a:gd name="connsiteY295" fmla="*/ 77325 h 84574"/>
                  <a:gd name="connsiteX296" fmla="*/ 558918 w 1179211"/>
                  <a:gd name="connsiteY296" fmla="*/ 78534 h 84574"/>
                  <a:gd name="connsiteX297" fmla="*/ 555776 w 1179211"/>
                  <a:gd name="connsiteY297" fmla="*/ 79017 h 84574"/>
                  <a:gd name="connsiteX298" fmla="*/ 553360 w 1179211"/>
                  <a:gd name="connsiteY298" fmla="*/ 78534 h 84574"/>
                  <a:gd name="connsiteX299" fmla="*/ 551185 w 1179211"/>
                  <a:gd name="connsiteY299" fmla="*/ 77567 h 84574"/>
                  <a:gd name="connsiteX300" fmla="*/ 549010 w 1179211"/>
                  <a:gd name="connsiteY300" fmla="*/ 74184 h 84574"/>
                  <a:gd name="connsiteX301" fmla="*/ 548769 w 1179211"/>
                  <a:gd name="connsiteY301" fmla="*/ 67901 h 84574"/>
                  <a:gd name="connsiteX302" fmla="*/ 548769 w 1179211"/>
                  <a:gd name="connsiteY302" fmla="*/ 35280 h 84574"/>
                  <a:gd name="connsiteX303" fmla="*/ 561817 w 1179211"/>
                  <a:gd name="connsiteY303" fmla="*/ 35280 h 84574"/>
                  <a:gd name="connsiteX304" fmla="*/ 561817 w 1179211"/>
                  <a:gd name="connsiteY304" fmla="*/ 28997 h 84574"/>
                  <a:gd name="connsiteX305" fmla="*/ 548769 w 1179211"/>
                  <a:gd name="connsiteY305" fmla="*/ 28997 h 84574"/>
                  <a:gd name="connsiteX306" fmla="*/ 548769 w 1179211"/>
                  <a:gd name="connsiteY306" fmla="*/ 12807 h 84574"/>
                  <a:gd name="connsiteX307" fmla="*/ 539103 w 1179211"/>
                  <a:gd name="connsiteY307" fmla="*/ 14982 h 84574"/>
                  <a:gd name="connsiteX308" fmla="*/ 539103 w 1179211"/>
                  <a:gd name="connsiteY308" fmla="*/ 28997 h 84574"/>
                  <a:gd name="connsiteX309" fmla="*/ 529679 w 1179211"/>
                  <a:gd name="connsiteY309" fmla="*/ 28997 h 84574"/>
                  <a:gd name="connsiteX310" fmla="*/ 529679 w 1179211"/>
                  <a:gd name="connsiteY310" fmla="*/ 35280 h 84574"/>
                  <a:gd name="connsiteX311" fmla="*/ 539103 w 1179211"/>
                  <a:gd name="connsiteY311" fmla="*/ 35280 h 84574"/>
                  <a:gd name="connsiteX312" fmla="*/ 539103 w 1179211"/>
                  <a:gd name="connsiteY312" fmla="*/ 68868 h 84574"/>
                  <a:gd name="connsiteX313" fmla="*/ 539345 w 1179211"/>
                  <a:gd name="connsiteY313" fmla="*/ 76117 h 84574"/>
                  <a:gd name="connsiteX314" fmla="*/ 541278 w 1179211"/>
                  <a:gd name="connsiteY314" fmla="*/ 81433 h 84574"/>
                  <a:gd name="connsiteX315" fmla="*/ 545869 w 1179211"/>
                  <a:gd name="connsiteY315" fmla="*/ 84816 h 84574"/>
                  <a:gd name="connsiteX316" fmla="*/ 551910 w 1179211"/>
                  <a:gd name="connsiteY316" fmla="*/ 85783 h 84574"/>
                  <a:gd name="connsiteX317" fmla="*/ 558434 w 1179211"/>
                  <a:gd name="connsiteY317" fmla="*/ 84816 h 84574"/>
                  <a:gd name="connsiteX318" fmla="*/ 563992 w 1179211"/>
                  <a:gd name="connsiteY318" fmla="*/ 82158 h 84574"/>
                  <a:gd name="connsiteX319" fmla="*/ 562059 w 1179211"/>
                  <a:gd name="connsiteY319" fmla="*/ 77325 h 84574"/>
                  <a:gd name="connsiteX320" fmla="*/ 487392 w 1179211"/>
                  <a:gd name="connsiteY320" fmla="*/ 6041 h 84574"/>
                  <a:gd name="connsiteX321" fmla="*/ 483284 w 1179211"/>
                  <a:gd name="connsiteY321" fmla="*/ 4350 h 84574"/>
                  <a:gd name="connsiteX322" fmla="*/ 479176 w 1179211"/>
                  <a:gd name="connsiteY322" fmla="*/ 6041 h 84574"/>
                  <a:gd name="connsiteX323" fmla="*/ 477484 w 1179211"/>
                  <a:gd name="connsiteY323" fmla="*/ 9907 h 84574"/>
                  <a:gd name="connsiteX324" fmla="*/ 479176 w 1179211"/>
                  <a:gd name="connsiteY324" fmla="*/ 13774 h 84574"/>
                  <a:gd name="connsiteX325" fmla="*/ 483284 w 1179211"/>
                  <a:gd name="connsiteY325" fmla="*/ 15465 h 84574"/>
                  <a:gd name="connsiteX326" fmla="*/ 487392 w 1179211"/>
                  <a:gd name="connsiteY326" fmla="*/ 13774 h 84574"/>
                  <a:gd name="connsiteX327" fmla="*/ 489083 w 1179211"/>
                  <a:gd name="connsiteY327" fmla="*/ 9907 h 84574"/>
                  <a:gd name="connsiteX328" fmla="*/ 487392 w 1179211"/>
                  <a:gd name="connsiteY328" fmla="*/ 6041 h 84574"/>
                  <a:gd name="connsiteX329" fmla="*/ 510589 w 1179211"/>
                  <a:gd name="connsiteY329" fmla="*/ 6041 h 84574"/>
                  <a:gd name="connsiteX330" fmla="*/ 506481 w 1179211"/>
                  <a:gd name="connsiteY330" fmla="*/ 4350 h 84574"/>
                  <a:gd name="connsiteX331" fmla="*/ 502373 w 1179211"/>
                  <a:gd name="connsiteY331" fmla="*/ 6041 h 84574"/>
                  <a:gd name="connsiteX332" fmla="*/ 500682 w 1179211"/>
                  <a:gd name="connsiteY332" fmla="*/ 9907 h 84574"/>
                  <a:gd name="connsiteX333" fmla="*/ 502373 w 1179211"/>
                  <a:gd name="connsiteY333" fmla="*/ 13774 h 84574"/>
                  <a:gd name="connsiteX334" fmla="*/ 506481 w 1179211"/>
                  <a:gd name="connsiteY334" fmla="*/ 15465 h 84574"/>
                  <a:gd name="connsiteX335" fmla="*/ 510589 w 1179211"/>
                  <a:gd name="connsiteY335" fmla="*/ 13774 h 84574"/>
                  <a:gd name="connsiteX336" fmla="*/ 512281 w 1179211"/>
                  <a:gd name="connsiteY336" fmla="*/ 9907 h 84574"/>
                  <a:gd name="connsiteX337" fmla="*/ 510589 w 1179211"/>
                  <a:gd name="connsiteY337" fmla="*/ 6041 h 84574"/>
                  <a:gd name="connsiteX338" fmla="*/ 504548 w 1179211"/>
                  <a:gd name="connsiteY338" fmla="*/ 62827 h 84574"/>
                  <a:gd name="connsiteX339" fmla="*/ 504306 w 1179211"/>
                  <a:gd name="connsiteY339" fmla="*/ 67660 h 84574"/>
                  <a:gd name="connsiteX340" fmla="*/ 502373 w 1179211"/>
                  <a:gd name="connsiteY340" fmla="*/ 72976 h 84574"/>
                  <a:gd name="connsiteX341" fmla="*/ 498990 w 1179211"/>
                  <a:gd name="connsiteY341" fmla="*/ 76600 h 84574"/>
                  <a:gd name="connsiteX342" fmla="*/ 495124 w 1179211"/>
                  <a:gd name="connsiteY342" fmla="*/ 78534 h 84574"/>
                  <a:gd name="connsiteX343" fmla="*/ 491741 w 1179211"/>
                  <a:gd name="connsiteY343" fmla="*/ 79017 h 84574"/>
                  <a:gd name="connsiteX344" fmla="*/ 488116 w 1179211"/>
                  <a:gd name="connsiteY344" fmla="*/ 78534 h 84574"/>
                  <a:gd name="connsiteX345" fmla="*/ 484975 w 1179211"/>
                  <a:gd name="connsiteY345" fmla="*/ 76842 h 84574"/>
                  <a:gd name="connsiteX346" fmla="*/ 482800 w 1179211"/>
                  <a:gd name="connsiteY346" fmla="*/ 73942 h 84574"/>
                  <a:gd name="connsiteX347" fmla="*/ 482075 w 1179211"/>
                  <a:gd name="connsiteY347" fmla="*/ 69351 h 84574"/>
                  <a:gd name="connsiteX348" fmla="*/ 483284 w 1179211"/>
                  <a:gd name="connsiteY348" fmla="*/ 64760 h 84574"/>
                  <a:gd name="connsiteX349" fmla="*/ 486183 w 1179211"/>
                  <a:gd name="connsiteY349" fmla="*/ 61619 h 84574"/>
                  <a:gd name="connsiteX350" fmla="*/ 489566 w 1179211"/>
                  <a:gd name="connsiteY350" fmla="*/ 59686 h 84574"/>
                  <a:gd name="connsiteX351" fmla="*/ 492708 w 1179211"/>
                  <a:gd name="connsiteY351" fmla="*/ 58719 h 84574"/>
                  <a:gd name="connsiteX352" fmla="*/ 496091 w 1179211"/>
                  <a:gd name="connsiteY352" fmla="*/ 58236 h 84574"/>
                  <a:gd name="connsiteX353" fmla="*/ 499715 w 1179211"/>
                  <a:gd name="connsiteY353" fmla="*/ 57994 h 84574"/>
                  <a:gd name="connsiteX354" fmla="*/ 502857 w 1179211"/>
                  <a:gd name="connsiteY354" fmla="*/ 57752 h 84574"/>
                  <a:gd name="connsiteX355" fmla="*/ 505031 w 1179211"/>
                  <a:gd name="connsiteY355" fmla="*/ 57752 h 84574"/>
                  <a:gd name="connsiteX356" fmla="*/ 504548 w 1179211"/>
                  <a:gd name="connsiteY356" fmla="*/ 62827 h 84574"/>
                  <a:gd name="connsiteX357" fmla="*/ 522188 w 1179211"/>
                  <a:gd name="connsiteY357" fmla="*/ 78292 h 84574"/>
                  <a:gd name="connsiteX358" fmla="*/ 517838 w 1179211"/>
                  <a:gd name="connsiteY358" fmla="*/ 79017 h 84574"/>
                  <a:gd name="connsiteX359" fmla="*/ 514939 w 1179211"/>
                  <a:gd name="connsiteY359" fmla="*/ 77809 h 84574"/>
                  <a:gd name="connsiteX360" fmla="*/ 513972 w 1179211"/>
                  <a:gd name="connsiteY360" fmla="*/ 72734 h 84574"/>
                  <a:gd name="connsiteX361" fmla="*/ 513972 w 1179211"/>
                  <a:gd name="connsiteY361" fmla="*/ 43496 h 84574"/>
                  <a:gd name="connsiteX362" fmla="*/ 513972 w 1179211"/>
                  <a:gd name="connsiteY362" fmla="*/ 40354 h 84574"/>
                  <a:gd name="connsiteX363" fmla="*/ 513489 w 1179211"/>
                  <a:gd name="connsiteY363" fmla="*/ 36971 h 84574"/>
                  <a:gd name="connsiteX364" fmla="*/ 512281 w 1179211"/>
                  <a:gd name="connsiteY364" fmla="*/ 33830 h 84574"/>
                  <a:gd name="connsiteX365" fmla="*/ 509864 w 1179211"/>
                  <a:gd name="connsiteY365" fmla="*/ 31172 h 84574"/>
                  <a:gd name="connsiteX366" fmla="*/ 502615 w 1179211"/>
                  <a:gd name="connsiteY366" fmla="*/ 27789 h 84574"/>
                  <a:gd name="connsiteX367" fmla="*/ 494882 w 1179211"/>
                  <a:gd name="connsiteY367" fmla="*/ 27064 h 84574"/>
                  <a:gd name="connsiteX368" fmla="*/ 488116 w 1179211"/>
                  <a:gd name="connsiteY368" fmla="*/ 27789 h 84574"/>
                  <a:gd name="connsiteX369" fmla="*/ 482075 w 1179211"/>
                  <a:gd name="connsiteY369" fmla="*/ 29964 h 84574"/>
                  <a:gd name="connsiteX370" fmla="*/ 477243 w 1179211"/>
                  <a:gd name="connsiteY370" fmla="*/ 33830 h 84574"/>
                  <a:gd name="connsiteX371" fmla="*/ 474584 w 1179211"/>
                  <a:gd name="connsiteY371" fmla="*/ 40113 h 84574"/>
                  <a:gd name="connsiteX372" fmla="*/ 482317 w 1179211"/>
                  <a:gd name="connsiteY372" fmla="*/ 42529 h 84574"/>
                  <a:gd name="connsiteX373" fmla="*/ 483284 w 1179211"/>
                  <a:gd name="connsiteY373" fmla="*/ 38904 h 84574"/>
                  <a:gd name="connsiteX374" fmla="*/ 485217 w 1179211"/>
                  <a:gd name="connsiteY374" fmla="*/ 36005 h 84574"/>
                  <a:gd name="connsiteX375" fmla="*/ 488600 w 1179211"/>
                  <a:gd name="connsiteY375" fmla="*/ 33830 h 84574"/>
                  <a:gd name="connsiteX376" fmla="*/ 493916 w 1179211"/>
                  <a:gd name="connsiteY376" fmla="*/ 33105 h 84574"/>
                  <a:gd name="connsiteX377" fmla="*/ 497299 w 1179211"/>
                  <a:gd name="connsiteY377" fmla="*/ 33347 h 84574"/>
                  <a:gd name="connsiteX378" fmla="*/ 500440 w 1179211"/>
                  <a:gd name="connsiteY378" fmla="*/ 34313 h 84574"/>
                  <a:gd name="connsiteX379" fmla="*/ 503582 w 1179211"/>
                  <a:gd name="connsiteY379" fmla="*/ 37213 h 84574"/>
                  <a:gd name="connsiteX380" fmla="*/ 504548 w 1179211"/>
                  <a:gd name="connsiteY380" fmla="*/ 42287 h 84574"/>
                  <a:gd name="connsiteX381" fmla="*/ 504548 w 1179211"/>
                  <a:gd name="connsiteY381" fmla="*/ 51711 h 84574"/>
                  <a:gd name="connsiteX382" fmla="*/ 497057 w 1179211"/>
                  <a:gd name="connsiteY382" fmla="*/ 51953 h 84574"/>
                  <a:gd name="connsiteX383" fmla="*/ 491016 w 1179211"/>
                  <a:gd name="connsiteY383" fmla="*/ 52436 h 84574"/>
                  <a:gd name="connsiteX384" fmla="*/ 483525 w 1179211"/>
                  <a:gd name="connsiteY384" fmla="*/ 54369 h 84574"/>
                  <a:gd name="connsiteX385" fmla="*/ 477484 w 1179211"/>
                  <a:gd name="connsiteY385" fmla="*/ 57994 h 84574"/>
                  <a:gd name="connsiteX386" fmla="*/ 473618 w 1179211"/>
                  <a:gd name="connsiteY386" fmla="*/ 63310 h 84574"/>
                  <a:gd name="connsiteX387" fmla="*/ 472168 w 1179211"/>
                  <a:gd name="connsiteY387" fmla="*/ 70076 h 84574"/>
                  <a:gd name="connsiteX388" fmla="*/ 473618 w 1179211"/>
                  <a:gd name="connsiteY388" fmla="*/ 76842 h 84574"/>
                  <a:gd name="connsiteX389" fmla="*/ 477243 w 1179211"/>
                  <a:gd name="connsiteY389" fmla="*/ 81675 h 84574"/>
                  <a:gd name="connsiteX390" fmla="*/ 482317 w 1179211"/>
                  <a:gd name="connsiteY390" fmla="*/ 84575 h 84574"/>
                  <a:gd name="connsiteX391" fmla="*/ 488116 w 1179211"/>
                  <a:gd name="connsiteY391" fmla="*/ 85541 h 84574"/>
                  <a:gd name="connsiteX392" fmla="*/ 499232 w 1179211"/>
                  <a:gd name="connsiteY392" fmla="*/ 82641 h 84574"/>
                  <a:gd name="connsiteX393" fmla="*/ 505031 w 1179211"/>
                  <a:gd name="connsiteY393" fmla="*/ 75634 h 84574"/>
                  <a:gd name="connsiteX394" fmla="*/ 507689 w 1179211"/>
                  <a:gd name="connsiteY394" fmla="*/ 82158 h 84574"/>
                  <a:gd name="connsiteX395" fmla="*/ 514214 w 1179211"/>
                  <a:gd name="connsiteY395" fmla="*/ 84816 h 84574"/>
                  <a:gd name="connsiteX396" fmla="*/ 519047 w 1179211"/>
                  <a:gd name="connsiteY396" fmla="*/ 84333 h 84574"/>
                  <a:gd name="connsiteX397" fmla="*/ 522430 w 1179211"/>
                  <a:gd name="connsiteY397" fmla="*/ 83608 h 84574"/>
                  <a:gd name="connsiteX398" fmla="*/ 522430 w 1179211"/>
                  <a:gd name="connsiteY398" fmla="*/ 78292 h 84574"/>
                  <a:gd name="connsiteX399" fmla="*/ 458636 w 1179211"/>
                  <a:gd name="connsiteY399" fmla="*/ 77325 h 84574"/>
                  <a:gd name="connsiteX400" fmla="*/ 455495 w 1179211"/>
                  <a:gd name="connsiteY400" fmla="*/ 78534 h 84574"/>
                  <a:gd name="connsiteX401" fmla="*/ 452353 w 1179211"/>
                  <a:gd name="connsiteY401" fmla="*/ 79017 h 84574"/>
                  <a:gd name="connsiteX402" fmla="*/ 449937 w 1179211"/>
                  <a:gd name="connsiteY402" fmla="*/ 78534 h 84574"/>
                  <a:gd name="connsiteX403" fmla="*/ 447762 w 1179211"/>
                  <a:gd name="connsiteY403" fmla="*/ 77567 h 84574"/>
                  <a:gd name="connsiteX404" fmla="*/ 445587 w 1179211"/>
                  <a:gd name="connsiteY404" fmla="*/ 74184 h 84574"/>
                  <a:gd name="connsiteX405" fmla="*/ 445346 w 1179211"/>
                  <a:gd name="connsiteY405" fmla="*/ 67901 h 84574"/>
                  <a:gd name="connsiteX406" fmla="*/ 445346 w 1179211"/>
                  <a:gd name="connsiteY406" fmla="*/ 35280 h 84574"/>
                  <a:gd name="connsiteX407" fmla="*/ 458394 w 1179211"/>
                  <a:gd name="connsiteY407" fmla="*/ 35280 h 84574"/>
                  <a:gd name="connsiteX408" fmla="*/ 458394 w 1179211"/>
                  <a:gd name="connsiteY408" fmla="*/ 28997 h 84574"/>
                  <a:gd name="connsiteX409" fmla="*/ 445346 w 1179211"/>
                  <a:gd name="connsiteY409" fmla="*/ 28997 h 84574"/>
                  <a:gd name="connsiteX410" fmla="*/ 445346 w 1179211"/>
                  <a:gd name="connsiteY410" fmla="*/ 12807 h 84574"/>
                  <a:gd name="connsiteX411" fmla="*/ 435680 w 1179211"/>
                  <a:gd name="connsiteY411" fmla="*/ 14982 h 84574"/>
                  <a:gd name="connsiteX412" fmla="*/ 435680 w 1179211"/>
                  <a:gd name="connsiteY412" fmla="*/ 28997 h 84574"/>
                  <a:gd name="connsiteX413" fmla="*/ 426256 w 1179211"/>
                  <a:gd name="connsiteY413" fmla="*/ 28997 h 84574"/>
                  <a:gd name="connsiteX414" fmla="*/ 426256 w 1179211"/>
                  <a:gd name="connsiteY414" fmla="*/ 35280 h 84574"/>
                  <a:gd name="connsiteX415" fmla="*/ 435680 w 1179211"/>
                  <a:gd name="connsiteY415" fmla="*/ 35280 h 84574"/>
                  <a:gd name="connsiteX416" fmla="*/ 435680 w 1179211"/>
                  <a:gd name="connsiteY416" fmla="*/ 68868 h 84574"/>
                  <a:gd name="connsiteX417" fmla="*/ 435922 w 1179211"/>
                  <a:gd name="connsiteY417" fmla="*/ 76117 h 84574"/>
                  <a:gd name="connsiteX418" fmla="*/ 437855 w 1179211"/>
                  <a:gd name="connsiteY418" fmla="*/ 81433 h 84574"/>
                  <a:gd name="connsiteX419" fmla="*/ 442446 w 1179211"/>
                  <a:gd name="connsiteY419" fmla="*/ 84816 h 84574"/>
                  <a:gd name="connsiteX420" fmla="*/ 448487 w 1179211"/>
                  <a:gd name="connsiteY420" fmla="*/ 85783 h 84574"/>
                  <a:gd name="connsiteX421" fmla="*/ 455012 w 1179211"/>
                  <a:gd name="connsiteY421" fmla="*/ 84816 h 84574"/>
                  <a:gd name="connsiteX422" fmla="*/ 460569 w 1179211"/>
                  <a:gd name="connsiteY422" fmla="*/ 82158 h 84574"/>
                  <a:gd name="connsiteX423" fmla="*/ 458636 w 1179211"/>
                  <a:gd name="connsiteY423" fmla="*/ 77325 h 84574"/>
                  <a:gd name="connsiteX424" fmla="*/ 409825 w 1179211"/>
                  <a:gd name="connsiteY424" fmla="*/ 28997 h 84574"/>
                  <a:gd name="connsiteX425" fmla="*/ 399676 w 1179211"/>
                  <a:gd name="connsiteY425" fmla="*/ 28997 h 84574"/>
                  <a:gd name="connsiteX426" fmla="*/ 399676 w 1179211"/>
                  <a:gd name="connsiteY426" fmla="*/ 84091 h 84574"/>
                  <a:gd name="connsiteX427" fmla="*/ 409825 w 1179211"/>
                  <a:gd name="connsiteY427" fmla="*/ 84091 h 84574"/>
                  <a:gd name="connsiteX428" fmla="*/ 409825 w 1179211"/>
                  <a:gd name="connsiteY428" fmla="*/ 28997 h 84574"/>
                  <a:gd name="connsiteX429" fmla="*/ 409341 w 1179211"/>
                  <a:gd name="connsiteY429" fmla="*/ 2416 h 84574"/>
                  <a:gd name="connsiteX430" fmla="*/ 404992 w 1179211"/>
                  <a:gd name="connsiteY430" fmla="*/ 483 h 84574"/>
                  <a:gd name="connsiteX431" fmla="*/ 400400 w 1179211"/>
                  <a:gd name="connsiteY431" fmla="*/ 2416 h 84574"/>
                  <a:gd name="connsiteX432" fmla="*/ 398467 w 1179211"/>
                  <a:gd name="connsiteY432" fmla="*/ 6766 h 84574"/>
                  <a:gd name="connsiteX433" fmla="*/ 400400 w 1179211"/>
                  <a:gd name="connsiteY433" fmla="*/ 11116 h 84574"/>
                  <a:gd name="connsiteX434" fmla="*/ 404992 w 1179211"/>
                  <a:gd name="connsiteY434" fmla="*/ 13049 h 84574"/>
                  <a:gd name="connsiteX435" fmla="*/ 409341 w 1179211"/>
                  <a:gd name="connsiteY435" fmla="*/ 11116 h 84574"/>
                  <a:gd name="connsiteX436" fmla="*/ 411274 w 1179211"/>
                  <a:gd name="connsiteY436" fmla="*/ 6766 h 84574"/>
                  <a:gd name="connsiteX437" fmla="*/ 409341 w 1179211"/>
                  <a:gd name="connsiteY437" fmla="*/ 2416 h 84574"/>
                  <a:gd name="connsiteX438" fmla="*/ 379619 w 1179211"/>
                  <a:gd name="connsiteY438" fmla="*/ 61377 h 84574"/>
                  <a:gd name="connsiteX439" fmla="*/ 375511 w 1179211"/>
                  <a:gd name="connsiteY439" fmla="*/ 56544 h 84574"/>
                  <a:gd name="connsiteX440" fmla="*/ 370195 w 1179211"/>
                  <a:gd name="connsiteY440" fmla="*/ 53403 h 84574"/>
                  <a:gd name="connsiteX441" fmla="*/ 364396 w 1179211"/>
                  <a:gd name="connsiteY441" fmla="*/ 51470 h 84574"/>
                  <a:gd name="connsiteX442" fmla="*/ 355938 w 1179211"/>
                  <a:gd name="connsiteY442" fmla="*/ 47603 h 84574"/>
                  <a:gd name="connsiteX443" fmla="*/ 352797 w 1179211"/>
                  <a:gd name="connsiteY443" fmla="*/ 40837 h 84574"/>
                  <a:gd name="connsiteX444" fmla="*/ 355697 w 1179211"/>
                  <a:gd name="connsiteY444" fmla="*/ 35280 h 84574"/>
                  <a:gd name="connsiteX445" fmla="*/ 362946 w 1179211"/>
                  <a:gd name="connsiteY445" fmla="*/ 33105 h 84574"/>
                  <a:gd name="connsiteX446" fmla="*/ 370195 w 1179211"/>
                  <a:gd name="connsiteY446" fmla="*/ 34796 h 84574"/>
                  <a:gd name="connsiteX447" fmla="*/ 374786 w 1179211"/>
                  <a:gd name="connsiteY447" fmla="*/ 38421 h 84574"/>
                  <a:gd name="connsiteX448" fmla="*/ 379619 w 1179211"/>
                  <a:gd name="connsiteY448" fmla="*/ 32380 h 84574"/>
                  <a:gd name="connsiteX449" fmla="*/ 373820 w 1179211"/>
                  <a:gd name="connsiteY449" fmla="*/ 28997 h 84574"/>
                  <a:gd name="connsiteX450" fmla="*/ 363429 w 1179211"/>
                  <a:gd name="connsiteY450" fmla="*/ 27306 h 84574"/>
                  <a:gd name="connsiteX451" fmla="*/ 355938 w 1179211"/>
                  <a:gd name="connsiteY451" fmla="*/ 28272 h 84574"/>
                  <a:gd name="connsiteX452" fmla="*/ 349656 w 1179211"/>
                  <a:gd name="connsiteY452" fmla="*/ 31172 h 84574"/>
                  <a:gd name="connsiteX453" fmla="*/ 345306 w 1179211"/>
                  <a:gd name="connsiteY453" fmla="*/ 36005 h 84574"/>
                  <a:gd name="connsiteX454" fmla="*/ 343615 w 1179211"/>
                  <a:gd name="connsiteY454" fmla="*/ 42771 h 84574"/>
                  <a:gd name="connsiteX455" fmla="*/ 345065 w 1179211"/>
                  <a:gd name="connsiteY455" fmla="*/ 50020 h 84574"/>
                  <a:gd name="connsiteX456" fmla="*/ 348931 w 1179211"/>
                  <a:gd name="connsiteY456" fmla="*/ 54853 h 84574"/>
                  <a:gd name="connsiteX457" fmla="*/ 354005 w 1179211"/>
                  <a:gd name="connsiteY457" fmla="*/ 57752 h 84574"/>
                  <a:gd name="connsiteX458" fmla="*/ 359321 w 1179211"/>
                  <a:gd name="connsiteY458" fmla="*/ 59686 h 84574"/>
                  <a:gd name="connsiteX459" fmla="*/ 367779 w 1179211"/>
                  <a:gd name="connsiteY459" fmla="*/ 63310 h 84574"/>
                  <a:gd name="connsiteX460" fmla="*/ 370920 w 1179211"/>
                  <a:gd name="connsiteY460" fmla="*/ 70559 h 84574"/>
                  <a:gd name="connsiteX461" fmla="*/ 368262 w 1179211"/>
                  <a:gd name="connsiteY461" fmla="*/ 77325 h 84574"/>
                  <a:gd name="connsiteX462" fmla="*/ 360771 w 1179211"/>
                  <a:gd name="connsiteY462" fmla="*/ 79742 h 84574"/>
                  <a:gd name="connsiteX463" fmla="*/ 355938 w 1179211"/>
                  <a:gd name="connsiteY463" fmla="*/ 79017 h 84574"/>
                  <a:gd name="connsiteX464" fmla="*/ 351830 w 1179211"/>
                  <a:gd name="connsiteY464" fmla="*/ 76842 h 84574"/>
                  <a:gd name="connsiteX465" fmla="*/ 348447 w 1179211"/>
                  <a:gd name="connsiteY465" fmla="*/ 74184 h 84574"/>
                  <a:gd name="connsiteX466" fmla="*/ 346031 w 1179211"/>
                  <a:gd name="connsiteY466" fmla="*/ 71768 h 84574"/>
                  <a:gd name="connsiteX467" fmla="*/ 341198 w 1179211"/>
                  <a:gd name="connsiteY467" fmla="*/ 79500 h 84574"/>
                  <a:gd name="connsiteX468" fmla="*/ 360288 w 1179211"/>
                  <a:gd name="connsiteY468" fmla="*/ 85783 h 84574"/>
                  <a:gd name="connsiteX469" fmla="*/ 368020 w 1179211"/>
                  <a:gd name="connsiteY469" fmla="*/ 84575 h 84574"/>
                  <a:gd name="connsiteX470" fmla="*/ 374303 w 1179211"/>
                  <a:gd name="connsiteY470" fmla="*/ 81192 h 84574"/>
                  <a:gd name="connsiteX471" fmla="*/ 378411 w 1179211"/>
                  <a:gd name="connsiteY471" fmla="*/ 75634 h 84574"/>
                  <a:gd name="connsiteX472" fmla="*/ 380103 w 1179211"/>
                  <a:gd name="connsiteY472" fmla="*/ 68143 h 84574"/>
                  <a:gd name="connsiteX473" fmla="*/ 379619 w 1179211"/>
                  <a:gd name="connsiteY473" fmla="*/ 61377 h 84574"/>
                  <a:gd name="connsiteX474" fmla="*/ 298428 w 1179211"/>
                  <a:gd name="connsiteY474" fmla="*/ 84091 h 84574"/>
                  <a:gd name="connsiteX475" fmla="*/ 307852 w 1179211"/>
                  <a:gd name="connsiteY475" fmla="*/ 84091 h 84574"/>
                  <a:gd name="connsiteX476" fmla="*/ 307852 w 1179211"/>
                  <a:gd name="connsiteY476" fmla="*/ 57511 h 84574"/>
                  <a:gd name="connsiteX477" fmla="*/ 308093 w 1179211"/>
                  <a:gd name="connsiteY477" fmla="*/ 51953 h 84574"/>
                  <a:gd name="connsiteX478" fmla="*/ 308818 w 1179211"/>
                  <a:gd name="connsiteY478" fmla="*/ 46637 h 84574"/>
                  <a:gd name="connsiteX479" fmla="*/ 312926 w 1179211"/>
                  <a:gd name="connsiteY479" fmla="*/ 37938 h 84574"/>
                  <a:gd name="connsiteX480" fmla="*/ 318967 w 1179211"/>
                  <a:gd name="connsiteY480" fmla="*/ 34555 h 84574"/>
                  <a:gd name="connsiteX481" fmla="*/ 325008 w 1179211"/>
                  <a:gd name="connsiteY481" fmla="*/ 40596 h 84574"/>
                  <a:gd name="connsiteX482" fmla="*/ 333224 w 1179211"/>
                  <a:gd name="connsiteY482" fmla="*/ 37696 h 84574"/>
                  <a:gd name="connsiteX483" fmla="*/ 332016 w 1179211"/>
                  <a:gd name="connsiteY483" fmla="*/ 32863 h 84574"/>
                  <a:gd name="connsiteX484" fmla="*/ 329599 w 1179211"/>
                  <a:gd name="connsiteY484" fmla="*/ 29722 h 84574"/>
                  <a:gd name="connsiteX485" fmla="*/ 326216 w 1179211"/>
                  <a:gd name="connsiteY485" fmla="*/ 28030 h 84574"/>
                  <a:gd name="connsiteX486" fmla="*/ 322833 w 1179211"/>
                  <a:gd name="connsiteY486" fmla="*/ 27547 h 84574"/>
                  <a:gd name="connsiteX487" fmla="*/ 314134 w 1179211"/>
                  <a:gd name="connsiteY487" fmla="*/ 30205 h 84574"/>
                  <a:gd name="connsiteX488" fmla="*/ 307852 w 1179211"/>
                  <a:gd name="connsiteY488" fmla="*/ 37696 h 84574"/>
                  <a:gd name="connsiteX489" fmla="*/ 306643 w 1179211"/>
                  <a:gd name="connsiteY489" fmla="*/ 28272 h 84574"/>
                  <a:gd name="connsiteX490" fmla="*/ 297219 w 1179211"/>
                  <a:gd name="connsiteY490" fmla="*/ 29239 h 84574"/>
                  <a:gd name="connsiteX491" fmla="*/ 297461 w 1179211"/>
                  <a:gd name="connsiteY491" fmla="*/ 31413 h 84574"/>
                  <a:gd name="connsiteX492" fmla="*/ 297944 w 1179211"/>
                  <a:gd name="connsiteY492" fmla="*/ 35038 h 84574"/>
                  <a:gd name="connsiteX493" fmla="*/ 298186 w 1179211"/>
                  <a:gd name="connsiteY493" fmla="*/ 39146 h 84574"/>
                  <a:gd name="connsiteX494" fmla="*/ 298428 w 1179211"/>
                  <a:gd name="connsiteY494" fmla="*/ 43254 h 84574"/>
                  <a:gd name="connsiteX495" fmla="*/ 298428 w 1179211"/>
                  <a:gd name="connsiteY495" fmla="*/ 84091 h 84574"/>
                  <a:gd name="connsiteX496" fmla="*/ 267981 w 1179211"/>
                  <a:gd name="connsiteY496" fmla="*/ 38179 h 84574"/>
                  <a:gd name="connsiteX497" fmla="*/ 271122 w 1179211"/>
                  <a:gd name="connsiteY497" fmla="*/ 50262 h 84574"/>
                  <a:gd name="connsiteX498" fmla="*/ 271122 w 1179211"/>
                  <a:gd name="connsiteY498" fmla="*/ 52195 h 84574"/>
                  <a:gd name="connsiteX499" fmla="*/ 243817 w 1179211"/>
                  <a:gd name="connsiteY499" fmla="*/ 52195 h 84574"/>
                  <a:gd name="connsiteX500" fmla="*/ 245508 w 1179211"/>
                  <a:gd name="connsiteY500" fmla="*/ 45187 h 84574"/>
                  <a:gd name="connsiteX501" fmla="*/ 248649 w 1179211"/>
                  <a:gd name="connsiteY501" fmla="*/ 39388 h 84574"/>
                  <a:gd name="connsiteX502" fmla="*/ 253241 w 1179211"/>
                  <a:gd name="connsiteY502" fmla="*/ 35280 h 84574"/>
                  <a:gd name="connsiteX503" fmla="*/ 259282 w 1179211"/>
                  <a:gd name="connsiteY503" fmla="*/ 33830 h 84574"/>
                  <a:gd name="connsiteX504" fmla="*/ 267981 w 1179211"/>
                  <a:gd name="connsiteY504" fmla="*/ 38179 h 84574"/>
                  <a:gd name="connsiteX505" fmla="*/ 281029 w 1179211"/>
                  <a:gd name="connsiteY505" fmla="*/ 58236 h 84574"/>
                  <a:gd name="connsiteX506" fmla="*/ 281029 w 1179211"/>
                  <a:gd name="connsiteY506" fmla="*/ 52678 h 84574"/>
                  <a:gd name="connsiteX507" fmla="*/ 280063 w 1179211"/>
                  <a:gd name="connsiteY507" fmla="*/ 43496 h 84574"/>
                  <a:gd name="connsiteX508" fmla="*/ 276438 w 1179211"/>
                  <a:gd name="connsiteY508" fmla="*/ 35280 h 84574"/>
                  <a:gd name="connsiteX509" fmla="*/ 269672 w 1179211"/>
                  <a:gd name="connsiteY509" fmla="*/ 29480 h 84574"/>
                  <a:gd name="connsiteX510" fmla="*/ 259040 w 1179211"/>
                  <a:gd name="connsiteY510" fmla="*/ 27306 h 84574"/>
                  <a:gd name="connsiteX511" fmla="*/ 249133 w 1179211"/>
                  <a:gd name="connsiteY511" fmla="*/ 29480 h 84574"/>
                  <a:gd name="connsiteX512" fmla="*/ 241159 w 1179211"/>
                  <a:gd name="connsiteY512" fmla="*/ 35521 h 84574"/>
                  <a:gd name="connsiteX513" fmla="*/ 235842 w 1179211"/>
                  <a:gd name="connsiteY513" fmla="*/ 44704 h 84574"/>
                  <a:gd name="connsiteX514" fmla="*/ 233909 w 1179211"/>
                  <a:gd name="connsiteY514" fmla="*/ 56544 h 84574"/>
                  <a:gd name="connsiteX515" fmla="*/ 240675 w 1179211"/>
                  <a:gd name="connsiteY515" fmla="*/ 78292 h 84574"/>
                  <a:gd name="connsiteX516" fmla="*/ 260490 w 1179211"/>
                  <a:gd name="connsiteY516" fmla="*/ 85783 h 84574"/>
                  <a:gd name="connsiteX517" fmla="*/ 272572 w 1179211"/>
                  <a:gd name="connsiteY517" fmla="*/ 83125 h 84574"/>
                  <a:gd name="connsiteX518" fmla="*/ 282238 w 1179211"/>
                  <a:gd name="connsiteY518" fmla="*/ 75151 h 84574"/>
                  <a:gd name="connsiteX519" fmla="*/ 278371 w 1179211"/>
                  <a:gd name="connsiteY519" fmla="*/ 71043 h 84574"/>
                  <a:gd name="connsiteX520" fmla="*/ 268947 w 1179211"/>
                  <a:gd name="connsiteY520" fmla="*/ 77567 h 84574"/>
                  <a:gd name="connsiteX521" fmla="*/ 261215 w 1179211"/>
                  <a:gd name="connsiteY521" fmla="*/ 79017 h 84574"/>
                  <a:gd name="connsiteX522" fmla="*/ 248649 w 1179211"/>
                  <a:gd name="connsiteY522" fmla="*/ 73701 h 84574"/>
                  <a:gd name="connsiteX523" fmla="*/ 244058 w 1179211"/>
                  <a:gd name="connsiteY523" fmla="*/ 58477 h 84574"/>
                  <a:gd name="connsiteX524" fmla="*/ 281029 w 1179211"/>
                  <a:gd name="connsiteY524" fmla="*/ 58477 h 84574"/>
                  <a:gd name="connsiteX525" fmla="*/ 183648 w 1179211"/>
                  <a:gd name="connsiteY525" fmla="*/ 28997 h 84574"/>
                  <a:gd name="connsiteX526" fmla="*/ 172774 w 1179211"/>
                  <a:gd name="connsiteY526" fmla="*/ 28997 h 84574"/>
                  <a:gd name="connsiteX527" fmla="*/ 195247 w 1179211"/>
                  <a:gd name="connsiteY527" fmla="*/ 85300 h 84574"/>
                  <a:gd name="connsiteX528" fmla="*/ 203221 w 1179211"/>
                  <a:gd name="connsiteY528" fmla="*/ 85300 h 84574"/>
                  <a:gd name="connsiteX529" fmla="*/ 226418 w 1179211"/>
                  <a:gd name="connsiteY529" fmla="*/ 28997 h 84574"/>
                  <a:gd name="connsiteX530" fmla="*/ 217236 w 1179211"/>
                  <a:gd name="connsiteY530" fmla="*/ 28997 h 84574"/>
                  <a:gd name="connsiteX531" fmla="*/ 202496 w 1179211"/>
                  <a:gd name="connsiteY531" fmla="*/ 67660 h 84574"/>
                  <a:gd name="connsiteX532" fmla="*/ 200079 w 1179211"/>
                  <a:gd name="connsiteY532" fmla="*/ 76359 h 84574"/>
                  <a:gd name="connsiteX533" fmla="*/ 199354 w 1179211"/>
                  <a:gd name="connsiteY533" fmla="*/ 72734 h 84574"/>
                  <a:gd name="connsiteX534" fmla="*/ 197663 w 1179211"/>
                  <a:gd name="connsiteY534" fmla="*/ 67176 h 84574"/>
                  <a:gd name="connsiteX535" fmla="*/ 183648 w 1179211"/>
                  <a:gd name="connsiteY535" fmla="*/ 28997 h 84574"/>
                  <a:gd name="connsiteX536" fmla="*/ 159000 w 1179211"/>
                  <a:gd name="connsiteY536" fmla="*/ 28997 h 84574"/>
                  <a:gd name="connsiteX537" fmla="*/ 148851 w 1179211"/>
                  <a:gd name="connsiteY537" fmla="*/ 28997 h 84574"/>
                  <a:gd name="connsiteX538" fmla="*/ 148851 w 1179211"/>
                  <a:gd name="connsiteY538" fmla="*/ 84091 h 84574"/>
                  <a:gd name="connsiteX539" fmla="*/ 159000 w 1179211"/>
                  <a:gd name="connsiteY539" fmla="*/ 84091 h 84574"/>
                  <a:gd name="connsiteX540" fmla="*/ 159000 w 1179211"/>
                  <a:gd name="connsiteY540" fmla="*/ 28997 h 84574"/>
                  <a:gd name="connsiteX541" fmla="*/ 158517 w 1179211"/>
                  <a:gd name="connsiteY541" fmla="*/ 2416 h 84574"/>
                  <a:gd name="connsiteX542" fmla="*/ 154167 w 1179211"/>
                  <a:gd name="connsiteY542" fmla="*/ 483 h 84574"/>
                  <a:gd name="connsiteX543" fmla="*/ 149576 w 1179211"/>
                  <a:gd name="connsiteY543" fmla="*/ 2416 h 84574"/>
                  <a:gd name="connsiteX544" fmla="*/ 147643 w 1179211"/>
                  <a:gd name="connsiteY544" fmla="*/ 6766 h 84574"/>
                  <a:gd name="connsiteX545" fmla="*/ 149576 w 1179211"/>
                  <a:gd name="connsiteY545" fmla="*/ 11116 h 84574"/>
                  <a:gd name="connsiteX546" fmla="*/ 154167 w 1179211"/>
                  <a:gd name="connsiteY546" fmla="*/ 13049 h 84574"/>
                  <a:gd name="connsiteX547" fmla="*/ 158517 w 1179211"/>
                  <a:gd name="connsiteY547" fmla="*/ 11116 h 84574"/>
                  <a:gd name="connsiteX548" fmla="*/ 160450 w 1179211"/>
                  <a:gd name="connsiteY548" fmla="*/ 6766 h 84574"/>
                  <a:gd name="connsiteX549" fmla="*/ 158517 w 1179211"/>
                  <a:gd name="connsiteY549" fmla="*/ 2416 h 84574"/>
                  <a:gd name="connsiteX550" fmla="*/ 128795 w 1179211"/>
                  <a:gd name="connsiteY550" fmla="*/ 84091 h 84574"/>
                  <a:gd name="connsiteX551" fmla="*/ 128795 w 1179211"/>
                  <a:gd name="connsiteY551" fmla="*/ 49537 h 84574"/>
                  <a:gd name="connsiteX552" fmla="*/ 128312 w 1179211"/>
                  <a:gd name="connsiteY552" fmla="*/ 41079 h 84574"/>
                  <a:gd name="connsiteX553" fmla="*/ 126137 w 1179211"/>
                  <a:gd name="connsiteY553" fmla="*/ 34071 h 84574"/>
                  <a:gd name="connsiteX554" fmla="*/ 120338 w 1179211"/>
                  <a:gd name="connsiteY554" fmla="*/ 29239 h 84574"/>
                  <a:gd name="connsiteX555" fmla="*/ 109705 w 1179211"/>
                  <a:gd name="connsiteY555" fmla="*/ 27306 h 84574"/>
                  <a:gd name="connsiteX556" fmla="*/ 102214 w 1179211"/>
                  <a:gd name="connsiteY556" fmla="*/ 28514 h 84574"/>
                  <a:gd name="connsiteX557" fmla="*/ 96898 w 1179211"/>
                  <a:gd name="connsiteY557" fmla="*/ 31655 h 84574"/>
                  <a:gd name="connsiteX558" fmla="*/ 93274 w 1179211"/>
                  <a:gd name="connsiteY558" fmla="*/ 35280 h 84574"/>
                  <a:gd name="connsiteX559" fmla="*/ 91341 w 1179211"/>
                  <a:gd name="connsiteY559" fmla="*/ 37938 h 84574"/>
                  <a:gd name="connsiteX560" fmla="*/ 90132 w 1179211"/>
                  <a:gd name="connsiteY560" fmla="*/ 28514 h 84574"/>
                  <a:gd name="connsiteX561" fmla="*/ 80708 w 1179211"/>
                  <a:gd name="connsiteY561" fmla="*/ 29480 h 84574"/>
                  <a:gd name="connsiteX562" fmla="*/ 80950 w 1179211"/>
                  <a:gd name="connsiteY562" fmla="*/ 31655 h 84574"/>
                  <a:gd name="connsiteX563" fmla="*/ 81433 w 1179211"/>
                  <a:gd name="connsiteY563" fmla="*/ 35280 h 84574"/>
                  <a:gd name="connsiteX564" fmla="*/ 81675 w 1179211"/>
                  <a:gd name="connsiteY564" fmla="*/ 39388 h 84574"/>
                  <a:gd name="connsiteX565" fmla="*/ 81917 w 1179211"/>
                  <a:gd name="connsiteY565" fmla="*/ 43496 h 84574"/>
                  <a:gd name="connsiteX566" fmla="*/ 81917 w 1179211"/>
                  <a:gd name="connsiteY566" fmla="*/ 84333 h 84574"/>
                  <a:gd name="connsiteX567" fmla="*/ 91824 w 1179211"/>
                  <a:gd name="connsiteY567" fmla="*/ 84333 h 84574"/>
                  <a:gd name="connsiteX568" fmla="*/ 91824 w 1179211"/>
                  <a:gd name="connsiteY568" fmla="*/ 53403 h 84574"/>
                  <a:gd name="connsiteX569" fmla="*/ 93032 w 1179211"/>
                  <a:gd name="connsiteY569" fmla="*/ 46154 h 84574"/>
                  <a:gd name="connsiteX570" fmla="*/ 96415 w 1179211"/>
                  <a:gd name="connsiteY570" fmla="*/ 40354 h 84574"/>
                  <a:gd name="connsiteX571" fmla="*/ 101248 w 1179211"/>
                  <a:gd name="connsiteY571" fmla="*/ 36488 h 84574"/>
                  <a:gd name="connsiteX572" fmla="*/ 107531 w 1179211"/>
                  <a:gd name="connsiteY572" fmla="*/ 35038 h 84574"/>
                  <a:gd name="connsiteX573" fmla="*/ 113572 w 1179211"/>
                  <a:gd name="connsiteY573" fmla="*/ 36005 h 84574"/>
                  <a:gd name="connsiteX574" fmla="*/ 117196 w 1179211"/>
                  <a:gd name="connsiteY574" fmla="*/ 38904 h 84574"/>
                  <a:gd name="connsiteX575" fmla="*/ 118888 w 1179211"/>
                  <a:gd name="connsiteY575" fmla="*/ 43496 h 84574"/>
                  <a:gd name="connsiteX576" fmla="*/ 119371 w 1179211"/>
                  <a:gd name="connsiteY576" fmla="*/ 49778 h 84574"/>
                  <a:gd name="connsiteX577" fmla="*/ 119371 w 1179211"/>
                  <a:gd name="connsiteY577" fmla="*/ 84333 h 84574"/>
                  <a:gd name="connsiteX578" fmla="*/ 128795 w 1179211"/>
                  <a:gd name="connsiteY578" fmla="*/ 84333 h 84574"/>
                  <a:gd name="connsiteX579" fmla="*/ 60894 w 1179211"/>
                  <a:gd name="connsiteY579" fmla="*/ 5799 h 84574"/>
                  <a:gd name="connsiteX580" fmla="*/ 50986 w 1179211"/>
                  <a:gd name="connsiteY580" fmla="*/ 5799 h 84574"/>
                  <a:gd name="connsiteX581" fmla="*/ 50986 w 1179211"/>
                  <a:gd name="connsiteY581" fmla="*/ 54128 h 84574"/>
                  <a:gd name="connsiteX582" fmla="*/ 49295 w 1179211"/>
                  <a:gd name="connsiteY582" fmla="*/ 66935 h 84574"/>
                  <a:gd name="connsiteX583" fmla="*/ 44945 w 1179211"/>
                  <a:gd name="connsiteY583" fmla="*/ 74667 h 84574"/>
                  <a:gd name="connsiteX584" fmla="*/ 38421 w 1179211"/>
                  <a:gd name="connsiteY584" fmla="*/ 78534 h 84574"/>
                  <a:gd name="connsiteX585" fmla="*/ 30447 w 1179211"/>
                  <a:gd name="connsiteY585" fmla="*/ 79500 h 84574"/>
                  <a:gd name="connsiteX586" fmla="*/ 22231 w 1179211"/>
                  <a:gd name="connsiteY586" fmla="*/ 78534 h 84574"/>
                  <a:gd name="connsiteX587" fmla="*/ 15707 w 1179211"/>
                  <a:gd name="connsiteY587" fmla="*/ 74667 h 84574"/>
                  <a:gd name="connsiteX588" fmla="*/ 11357 w 1179211"/>
                  <a:gd name="connsiteY588" fmla="*/ 66935 h 84574"/>
                  <a:gd name="connsiteX589" fmla="*/ 9666 w 1179211"/>
                  <a:gd name="connsiteY589" fmla="*/ 54128 h 84574"/>
                  <a:gd name="connsiteX590" fmla="*/ 9666 w 1179211"/>
                  <a:gd name="connsiteY590" fmla="*/ 5799 h 84574"/>
                  <a:gd name="connsiteX591" fmla="*/ 0 w 1179211"/>
                  <a:gd name="connsiteY591" fmla="*/ 5799 h 84574"/>
                  <a:gd name="connsiteX592" fmla="*/ 0 w 1179211"/>
                  <a:gd name="connsiteY592" fmla="*/ 54853 h 84574"/>
                  <a:gd name="connsiteX593" fmla="*/ 7733 w 1179211"/>
                  <a:gd name="connsiteY593" fmla="*/ 79500 h 84574"/>
                  <a:gd name="connsiteX594" fmla="*/ 30689 w 1179211"/>
                  <a:gd name="connsiteY594" fmla="*/ 86749 h 84574"/>
                  <a:gd name="connsiteX595" fmla="*/ 53403 w 1179211"/>
                  <a:gd name="connsiteY595" fmla="*/ 79500 h 84574"/>
                  <a:gd name="connsiteX596" fmla="*/ 60894 w 1179211"/>
                  <a:gd name="connsiteY596" fmla="*/ 54853 h 84574"/>
                  <a:gd name="connsiteX597" fmla="*/ 60894 w 1179211"/>
                  <a:gd name="connsiteY597" fmla="*/ 5799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</a:cxnLst>
                <a:rect l="l" t="t" r="r" b="b"/>
                <a:pathLst>
                  <a:path w="1179211" h="84574">
                    <a:moveTo>
                      <a:pt x="1181145" y="2658"/>
                    </a:moveTo>
                    <a:cubicBezTo>
                      <a:pt x="1179937" y="1933"/>
                      <a:pt x="1178245" y="1450"/>
                      <a:pt x="1176071" y="725"/>
                    </a:cubicBezTo>
                    <a:cubicBezTo>
                      <a:pt x="1173654" y="242"/>
                      <a:pt x="1171238" y="0"/>
                      <a:pt x="1168580" y="0"/>
                    </a:cubicBezTo>
                    <a:cubicBezTo>
                      <a:pt x="1164955" y="0"/>
                      <a:pt x="1161572" y="725"/>
                      <a:pt x="1158672" y="1933"/>
                    </a:cubicBezTo>
                    <a:cubicBezTo>
                      <a:pt x="1155773" y="3383"/>
                      <a:pt x="1153115" y="5558"/>
                      <a:pt x="1151182" y="8941"/>
                    </a:cubicBezTo>
                    <a:cubicBezTo>
                      <a:pt x="1149490" y="11357"/>
                      <a:pt x="1148523" y="14015"/>
                      <a:pt x="1148282" y="16915"/>
                    </a:cubicBezTo>
                    <a:cubicBezTo>
                      <a:pt x="1148040" y="19815"/>
                      <a:pt x="1147799" y="22473"/>
                      <a:pt x="1147799" y="25131"/>
                    </a:cubicBezTo>
                    <a:lnTo>
                      <a:pt x="1147799" y="29239"/>
                    </a:lnTo>
                    <a:lnTo>
                      <a:pt x="1137891" y="29239"/>
                    </a:lnTo>
                    <a:lnTo>
                      <a:pt x="1137891" y="35521"/>
                    </a:lnTo>
                    <a:lnTo>
                      <a:pt x="1147799" y="35521"/>
                    </a:lnTo>
                    <a:lnTo>
                      <a:pt x="1147799" y="84333"/>
                    </a:lnTo>
                    <a:lnTo>
                      <a:pt x="1157223" y="84333"/>
                    </a:lnTo>
                    <a:lnTo>
                      <a:pt x="1157223" y="35280"/>
                    </a:lnTo>
                    <a:lnTo>
                      <a:pt x="1172446" y="35280"/>
                    </a:lnTo>
                    <a:lnTo>
                      <a:pt x="1172446" y="28997"/>
                    </a:lnTo>
                    <a:lnTo>
                      <a:pt x="1157223" y="28997"/>
                    </a:lnTo>
                    <a:lnTo>
                      <a:pt x="1157223" y="25372"/>
                    </a:lnTo>
                    <a:cubicBezTo>
                      <a:pt x="1157223" y="23198"/>
                      <a:pt x="1157223" y="21023"/>
                      <a:pt x="1157464" y="18606"/>
                    </a:cubicBezTo>
                    <a:cubicBezTo>
                      <a:pt x="1157706" y="16190"/>
                      <a:pt x="1157948" y="14257"/>
                      <a:pt x="1158672" y="12324"/>
                    </a:cubicBezTo>
                    <a:cubicBezTo>
                      <a:pt x="1159397" y="10391"/>
                      <a:pt x="1160364" y="8941"/>
                      <a:pt x="1161572" y="7733"/>
                    </a:cubicBezTo>
                    <a:cubicBezTo>
                      <a:pt x="1162780" y="6524"/>
                      <a:pt x="1164714" y="5799"/>
                      <a:pt x="1167130" y="5799"/>
                    </a:cubicBezTo>
                    <a:cubicBezTo>
                      <a:pt x="1169546" y="5799"/>
                      <a:pt x="1171721" y="6283"/>
                      <a:pt x="1173413" y="7008"/>
                    </a:cubicBezTo>
                    <a:cubicBezTo>
                      <a:pt x="1175104" y="7733"/>
                      <a:pt x="1176554" y="8699"/>
                      <a:pt x="1177762" y="9666"/>
                    </a:cubicBezTo>
                    <a:lnTo>
                      <a:pt x="1181145" y="2658"/>
                    </a:lnTo>
                    <a:close/>
                    <a:moveTo>
                      <a:pt x="1092946" y="84091"/>
                    </a:moveTo>
                    <a:lnTo>
                      <a:pt x="1102370" y="84091"/>
                    </a:lnTo>
                    <a:lnTo>
                      <a:pt x="1102370" y="57511"/>
                    </a:lnTo>
                    <a:cubicBezTo>
                      <a:pt x="1102370" y="55578"/>
                      <a:pt x="1102370" y="53886"/>
                      <a:pt x="1102612" y="51953"/>
                    </a:cubicBezTo>
                    <a:cubicBezTo>
                      <a:pt x="1102853" y="50020"/>
                      <a:pt x="1103095" y="48328"/>
                      <a:pt x="1103337" y="46637"/>
                    </a:cubicBezTo>
                    <a:cubicBezTo>
                      <a:pt x="1104303" y="43254"/>
                      <a:pt x="1105511" y="40354"/>
                      <a:pt x="1107444" y="37938"/>
                    </a:cubicBezTo>
                    <a:cubicBezTo>
                      <a:pt x="1109136" y="35521"/>
                      <a:pt x="1111311" y="34555"/>
                      <a:pt x="1113485" y="34555"/>
                    </a:cubicBezTo>
                    <a:cubicBezTo>
                      <a:pt x="1117352" y="34555"/>
                      <a:pt x="1119285" y="36488"/>
                      <a:pt x="1119526" y="40596"/>
                    </a:cubicBezTo>
                    <a:lnTo>
                      <a:pt x="1127742" y="37696"/>
                    </a:lnTo>
                    <a:cubicBezTo>
                      <a:pt x="1127742" y="35763"/>
                      <a:pt x="1127259" y="34313"/>
                      <a:pt x="1126534" y="32863"/>
                    </a:cubicBezTo>
                    <a:cubicBezTo>
                      <a:pt x="1125809" y="31413"/>
                      <a:pt x="1125084" y="30447"/>
                      <a:pt x="1124118" y="29722"/>
                    </a:cubicBezTo>
                    <a:cubicBezTo>
                      <a:pt x="1123151" y="28997"/>
                      <a:pt x="1121943" y="28272"/>
                      <a:pt x="1120735" y="28030"/>
                    </a:cubicBezTo>
                    <a:cubicBezTo>
                      <a:pt x="1119526" y="27547"/>
                      <a:pt x="1118318" y="27547"/>
                      <a:pt x="1117352" y="27547"/>
                    </a:cubicBezTo>
                    <a:cubicBezTo>
                      <a:pt x="1113969" y="27547"/>
                      <a:pt x="1111311" y="28514"/>
                      <a:pt x="1108653" y="30205"/>
                    </a:cubicBezTo>
                    <a:cubicBezTo>
                      <a:pt x="1106236" y="32138"/>
                      <a:pt x="1104061" y="34555"/>
                      <a:pt x="1102370" y="37696"/>
                    </a:cubicBezTo>
                    <a:lnTo>
                      <a:pt x="1101162" y="28272"/>
                    </a:lnTo>
                    <a:lnTo>
                      <a:pt x="1091738" y="29239"/>
                    </a:lnTo>
                    <a:cubicBezTo>
                      <a:pt x="1091738" y="29722"/>
                      <a:pt x="1091979" y="30447"/>
                      <a:pt x="1091979" y="31413"/>
                    </a:cubicBezTo>
                    <a:cubicBezTo>
                      <a:pt x="1092221" y="32380"/>
                      <a:pt x="1092221" y="33588"/>
                      <a:pt x="1092463" y="35038"/>
                    </a:cubicBezTo>
                    <a:cubicBezTo>
                      <a:pt x="1092704" y="36488"/>
                      <a:pt x="1092704" y="37696"/>
                      <a:pt x="1092704" y="39146"/>
                    </a:cubicBezTo>
                    <a:cubicBezTo>
                      <a:pt x="1092704" y="40596"/>
                      <a:pt x="1092946" y="41804"/>
                      <a:pt x="1092946" y="43254"/>
                    </a:cubicBezTo>
                    <a:lnTo>
                      <a:pt x="1092946" y="84091"/>
                    </a:lnTo>
                    <a:close/>
                    <a:moveTo>
                      <a:pt x="1062016" y="72251"/>
                    </a:moveTo>
                    <a:cubicBezTo>
                      <a:pt x="1059116" y="76359"/>
                      <a:pt x="1055008" y="78292"/>
                      <a:pt x="1049934" y="78292"/>
                    </a:cubicBezTo>
                    <a:cubicBezTo>
                      <a:pt x="1044617" y="78292"/>
                      <a:pt x="1040751" y="76359"/>
                      <a:pt x="1037852" y="72251"/>
                    </a:cubicBezTo>
                    <a:cubicBezTo>
                      <a:pt x="1034952" y="68143"/>
                      <a:pt x="1033502" y="62827"/>
                      <a:pt x="1033502" y="55819"/>
                    </a:cubicBezTo>
                    <a:cubicBezTo>
                      <a:pt x="1033502" y="49053"/>
                      <a:pt x="1034952" y="43737"/>
                      <a:pt x="1037852" y="39629"/>
                    </a:cubicBezTo>
                    <a:cubicBezTo>
                      <a:pt x="1040751" y="35521"/>
                      <a:pt x="1044859" y="33588"/>
                      <a:pt x="1050175" y="33588"/>
                    </a:cubicBezTo>
                    <a:cubicBezTo>
                      <a:pt x="1055491" y="33588"/>
                      <a:pt x="1059599" y="35521"/>
                      <a:pt x="1062499" y="39629"/>
                    </a:cubicBezTo>
                    <a:cubicBezTo>
                      <a:pt x="1065399" y="43737"/>
                      <a:pt x="1066849" y="49053"/>
                      <a:pt x="1066849" y="55819"/>
                    </a:cubicBezTo>
                    <a:cubicBezTo>
                      <a:pt x="1066365" y="62827"/>
                      <a:pt x="1064915" y="68143"/>
                      <a:pt x="1062016" y="72251"/>
                    </a:cubicBezTo>
                    <a:moveTo>
                      <a:pt x="1075306" y="44462"/>
                    </a:moveTo>
                    <a:cubicBezTo>
                      <a:pt x="1074098" y="40837"/>
                      <a:pt x="1072406" y="37938"/>
                      <a:pt x="1070232" y="35280"/>
                    </a:cubicBezTo>
                    <a:cubicBezTo>
                      <a:pt x="1068057" y="32863"/>
                      <a:pt x="1065157" y="30930"/>
                      <a:pt x="1061774" y="29480"/>
                    </a:cubicBezTo>
                    <a:cubicBezTo>
                      <a:pt x="1058391" y="28030"/>
                      <a:pt x="1054525" y="27306"/>
                      <a:pt x="1050175" y="27306"/>
                    </a:cubicBezTo>
                    <a:cubicBezTo>
                      <a:pt x="1045826" y="27306"/>
                      <a:pt x="1041959" y="28030"/>
                      <a:pt x="1038576" y="29480"/>
                    </a:cubicBezTo>
                    <a:cubicBezTo>
                      <a:pt x="1035193" y="30930"/>
                      <a:pt x="1032294" y="32863"/>
                      <a:pt x="1030119" y="35280"/>
                    </a:cubicBezTo>
                    <a:cubicBezTo>
                      <a:pt x="1027703" y="37696"/>
                      <a:pt x="1026011" y="40837"/>
                      <a:pt x="1024803" y="44462"/>
                    </a:cubicBezTo>
                    <a:cubicBezTo>
                      <a:pt x="1023595" y="48087"/>
                      <a:pt x="1023111" y="51953"/>
                      <a:pt x="1023111" y="56303"/>
                    </a:cubicBezTo>
                    <a:cubicBezTo>
                      <a:pt x="1023111" y="60894"/>
                      <a:pt x="1023836" y="65002"/>
                      <a:pt x="1025286" y="68626"/>
                    </a:cubicBezTo>
                    <a:cubicBezTo>
                      <a:pt x="1026736" y="72251"/>
                      <a:pt x="1028669" y="75392"/>
                      <a:pt x="1031086" y="77809"/>
                    </a:cubicBezTo>
                    <a:cubicBezTo>
                      <a:pt x="1033502" y="80467"/>
                      <a:pt x="1036402" y="82400"/>
                      <a:pt x="1039785" y="83608"/>
                    </a:cubicBezTo>
                    <a:cubicBezTo>
                      <a:pt x="1043168" y="85058"/>
                      <a:pt x="1046551" y="85783"/>
                      <a:pt x="1050417" y="85783"/>
                    </a:cubicBezTo>
                    <a:cubicBezTo>
                      <a:pt x="1054283" y="85783"/>
                      <a:pt x="1057666" y="85058"/>
                      <a:pt x="1061049" y="83608"/>
                    </a:cubicBezTo>
                    <a:cubicBezTo>
                      <a:pt x="1064432" y="82158"/>
                      <a:pt x="1067332" y="80225"/>
                      <a:pt x="1069748" y="77809"/>
                    </a:cubicBezTo>
                    <a:cubicBezTo>
                      <a:pt x="1072165" y="75151"/>
                      <a:pt x="1074098" y="72251"/>
                      <a:pt x="1075548" y="68626"/>
                    </a:cubicBezTo>
                    <a:cubicBezTo>
                      <a:pt x="1076998" y="65002"/>
                      <a:pt x="1077722" y="60894"/>
                      <a:pt x="1077722" y="56303"/>
                    </a:cubicBezTo>
                    <a:cubicBezTo>
                      <a:pt x="1076998" y="51953"/>
                      <a:pt x="1076514" y="48087"/>
                      <a:pt x="1075306" y="44462"/>
                    </a:cubicBezTo>
                    <a:moveTo>
                      <a:pt x="998464" y="84816"/>
                    </a:moveTo>
                    <a:lnTo>
                      <a:pt x="1007888" y="83850"/>
                    </a:lnTo>
                    <a:cubicBezTo>
                      <a:pt x="1007888" y="83366"/>
                      <a:pt x="1007646" y="82641"/>
                      <a:pt x="1007646" y="81675"/>
                    </a:cubicBezTo>
                    <a:cubicBezTo>
                      <a:pt x="1007405" y="80708"/>
                      <a:pt x="1007405" y="79500"/>
                      <a:pt x="1007163" y="78050"/>
                    </a:cubicBezTo>
                    <a:cubicBezTo>
                      <a:pt x="1006921" y="76842"/>
                      <a:pt x="1006921" y="75392"/>
                      <a:pt x="1006921" y="73942"/>
                    </a:cubicBezTo>
                    <a:cubicBezTo>
                      <a:pt x="1006921" y="72493"/>
                      <a:pt x="1006680" y="71043"/>
                      <a:pt x="1006680" y="69834"/>
                    </a:cubicBezTo>
                    <a:lnTo>
                      <a:pt x="1006680" y="483"/>
                    </a:lnTo>
                    <a:lnTo>
                      <a:pt x="997497" y="483"/>
                    </a:lnTo>
                    <a:lnTo>
                      <a:pt x="997497" y="36730"/>
                    </a:lnTo>
                    <a:cubicBezTo>
                      <a:pt x="996048" y="34071"/>
                      <a:pt x="993873" y="31897"/>
                      <a:pt x="990973" y="29964"/>
                    </a:cubicBezTo>
                    <a:cubicBezTo>
                      <a:pt x="988073" y="28030"/>
                      <a:pt x="984449" y="27064"/>
                      <a:pt x="980341" y="27064"/>
                    </a:cubicBezTo>
                    <a:cubicBezTo>
                      <a:pt x="976958" y="27064"/>
                      <a:pt x="973575" y="27789"/>
                      <a:pt x="970675" y="28997"/>
                    </a:cubicBezTo>
                    <a:cubicBezTo>
                      <a:pt x="967534" y="30205"/>
                      <a:pt x="965117" y="32138"/>
                      <a:pt x="962701" y="34555"/>
                    </a:cubicBezTo>
                    <a:cubicBezTo>
                      <a:pt x="960526" y="36971"/>
                      <a:pt x="958593" y="40113"/>
                      <a:pt x="957385" y="43737"/>
                    </a:cubicBezTo>
                    <a:cubicBezTo>
                      <a:pt x="955935" y="47362"/>
                      <a:pt x="955452" y="51711"/>
                      <a:pt x="955452" y="56544"/>
                    </a:cubicBezTo>
                    <a:cubicBezTo>
                      <a:pt x="955452" y="60410"/>
                      <a:pt x="955935" y="64277"/>
                      <a:pt x="956902" y="67660"/>
                    </a:cubicBezTo>
                    <a:cubicBezTo>
                      <a:pt x="957868" y="71043"/>
                      <a:pt x="959318" y="74184"/>
                      <a:pt x="961251" y="76842"/>
                    </a:cubicBezTo>
                    <a:cubicBezTo>
                      <a:pt x="963184" y="79500"/>
                      <a:pt x="965842" y="81433"/>
                      <a:pt x="968742" y="83125"/>
                    </a:cubicBezTo>
                    <a:cubicBezTo>
                      <a:pt x="971883" y="84575"/>
                      <a:pt x="975508" y="85300"/>
                      <a:pt x="979616" y="85300"/>
                    </a:cubicBezTo>
                    <a:cubicBezTo>
                      <a:pt x="982274" y="85300"/>
                      <a:pt x="984690" y="84816"/>
                      <a:pt x="986623" y="84091"/>
                    </a:cubicBezTo>
                    <a:cubicBezTo>
                      <a:pt x="988557" y="83366"/>
                      <a:pt x="990248" y="82400"/>
                      <a:pt x="991698" y="81433"/>
                    </a:cubicBezTo>
                    <a:cubicBezTo>
                      <a:pt x="993148" y="80467"/>
                      <a:pt x="994114" y="79259"/>
                      <a:pt x="995081" y="78050"/>
                    </a:cubicBezTo>
                    <a:cubicBezTo>
                      <a:pt x="995806" y="76842"/>
                      <a:pt x="996531" y="75875"/>
                      <a:pt x="997014" y="74909"/>
                    </a:cubicBezTo>
                    <a:lnTo>
                      <a:pt x="998464" y="84816"/>
                    </a:lnTo>
                    <a:close/>
                    <a:moveTo>
                      <a:pt x="996048" y="67660"/>
                    </a:moveTo>
                    <a:cubicBezTo>
                      <a:pt x="994839" y="70559"/>
                      <a:pt x="993148" y="72976"/>
                      <a:pt x="991456" y="74667"/>
                    </a:cubicBezTo>
                    <a:cubicBezTo>
                      <a:pt x="989765" y="76359"/>
                      <a:pt x="987832" y="77325"/>
                      <a:pt x="985657" y="78050"/>
                    </a:cubicBezTo>
                    <a:cubicBezTo>
                      <a:pt x="983482" y="78775"/>
                      <a:pt x="982032" y="78775"/>
                      <a:pt x="980582" y="78775"/>
                    </a:cubicBezTo>
                    <a:cubicBezTo>
                      <a:pt x="978166" y="78775"/>
                      <a:pt x="975991" y="78292"/>
                      <a:pt x="974058" y="77084"/>
                    </a:cubicBezTo>
                    <a:cubicBezTo>
                      <a:pt x="972125" y="75875"/>
                      <a:pt x="970675" y="74426"/>
                      <a:pt x="969467" y="72493"/>
                    </a:cubicBezTo>
                    <a:cubicBezTo>
                      <a:pt x="968259" y="70559"/>
                      <a:pt x="967292" y="68143"/>
                      <a:pt x="966809" y="65243"/>
                    </a:cubicBezTo>
                    <a:cubicBezTo>
                      <a:pt x="966326" y="62585"/>
                      <a:pt x="965842" y="59444"/>
                      <a:pt x="965842" y="56303"/>
                    </a:cubicBezTo>
                    <a:cubicBezTo>
                      <a:pt x="965842" y="53161"/>
                      <a:pt x="966326" y="50020"/>
                      <a:pt x="967051" y="47362"/>
                    </a:cubicBezTo>
                    <a:cubicBezTo>
                      <a:pt x="967775" y="44704"/>
                      <a:pt x="968984" y="42287"/>
                      <a:pt x="970192" y="40354"/>
                    </a:cubicBezTo>
                    <a:cubicBezTo>
                      <a:pt x="971642" y="38421"/>
                      <a:pt x="973333" y="36971"/>
                      <a:pt x="975266" y="36005"/>
                    </a:cubicBezTo>
                    <a:cubicBezTo>
                      <a:pt x="977199" y="35038"/>
                      <a:pt x="979374" y="34555"/>
                      <a:pt x="981549" y="34555"/>
                    </a:cubicBezTo>
                    <a:cubicBezTo>
                      <a:pt x="983724" y="34555"/>
                      <a:pt x="985899" y="35038"/>
                      <a:pt x="987832" y="35763"/>
                    </a:cubicBezTo>
                    <a:cubicBezTo>
                      <a:pt x="989765" y="36488"/>
                      <a:pt x="991456" y="37938"/>
                      <a:pt x="992906" y="39629"/>
                    </a:cubicBezTo>
                    <a:cubicBezTo>
                      <a:pt x="994356" y="41321"/>
                      <a:pt x="995564" y="43496"/>
                      <a:pt x="996531" y="46395"/>
                    </a:cubicBezTo>
                    <a:cubicBezTo>
                      <a:pt x="997497" y="49053"/>
                      <a:pt x="997739" y="52195"/>
                      <a:pt x="997739" y="56061"/>
                    </a:cubicBezTo>
                    <a:cubicBezTo>
                      <a:pt x="997981" y="60652"/>
                      <a:pt x="997256" y="64760"/>
                      <a:pt x="996048" y="67660"/>
                    </a:cubicBezTo>
                    <a:moveTo>
                      <a:pt x="938537" y="725"/>
                    </a:moveTo>
                    <a:lnTo>
                      <a:pt x="928629" y="725"/>
                    </a:lnTo>
                    <a:lnTo>
                      <a:pt x="928629" y="84333"/>
                    </a:lnTo>
                    <a:lnTo>
                      <a:pt x="938537" y="84333"/>
                    </a:lnTo>
                    <a:lnTo>
                      <a:pt x="938537" y="725"/>
                    </a:lnTo>
                    <a:close/>
                    <a:moveTo>
                      <a:pt x="897699" y="38179"/>
                    </a:moveTo>
                    <a:cubicBezTo>
                      <a:pt x="899874" y="41079"/>
                      <a:pt x="900841" y="45187"/>
                      <a:pt x="900841" y="50262"/>
                    </a:cubicBezTo>
                    <a:lnTo>
                      <a:pt x="900841" y="52195"/>
                    </a:lnTo>
                    <a:lnTo>
                      <a:pt x="873535" y="52195"/>
                    </a:lnTo>
                    <a:cubicBezTo>
                      <a:pt x="873777" y="49778"/>
                      <a:pt x="874502" y="47362"/>
                      <a:pt x="875227" y="45187"/>
                    </a:cubicBezTo>
                    <a:cubicBezTo>
                      <a:pt x="875952" y="43012"/>
                      <a:pt x="877160" y="41079"/>
                      <a:pt x="878368" y="39388"/>
                    </a:cubicBezTo>
                    <a:cubicBezTo>
                      <a:pt x="879576" y="37696"/>
                      <a:pt x="881268" y="36246"/>
                      <a:pt x="882959" y="35280"/>
                    </a:cubicBezTo>
                    <a:cubicBezTo>
                      <a:pt x="884651" y="34313"/>
                      <a:pt x="886825" y="33830"/>
                      <a:pt x="889000" y="33830"/>
                    </a:cubicBezTo>
                    <a:cubicBezTo>
                      <a:pt x="892866" y="33588"/>
                      <a:pt x="895766" y="35038"/>
                      <a:pt x="897699" y="38179"/>
                    </a:cubicBezTo>
                    <a:moveTo>
                      <a:pt x="910748" y="58236"/>
                    </a:moveTo>
                    <a:lnTo>
                      <a:pt x="910748" y="52678"/>
                    </a:lnTo>
                    <a:cubicBezTo>
                      <a:pt x="910748" y="49537"/>
                      <a:pt x="910506" y="46395"/>
                      <a:pt x="909781" y="43496"/>
                    </a:cubicBezTo>
                    <a:cubicBezTo>
                      <a:pt x="909056" y="40354"/>
                      <a:pt x="907848" y="37696"/>
                      <a:pt x="906157" y="35280"/>
                    </a:cubicBezTo>
                    <a:cubicBezTo>
                      <a:pt x="904465" y="32863"/>
                      <a:pt x="902290" y="30930"/>
                      <a:pt x="899391" y="29480"/>
                    </a:cubicBezTo>
                    <a:cubicBezTo>
                      <a:pt x="896491" y="28030"/>
                      <a:pt x="893108" y="27306"/>
                      <a:pt x="888759" y="27306"/>
                    </a:cubicBezTo>
                    <a:cubicBezTo>
                      <a:pt x="885134" y="27306"/>
                      <a:pt x="881993" y="28030"/>
                      <a:pt x="878851" y="29480"/>
                    </a:cubicBezTo>
                    <a:cubicBezTo>
                      <a:pt x="875710" y="30930"/>
                      <a:pt x="873052" y="32863"/>
                      <a:pt x="870877" y="35521"/>
                    </a:cubicBezTo>
                    <a:cubicBezTo>
                      <a:pt x="868702" y="38179"/>
                      <a:pt x="866769" y="41079"/>
                      <a:pt x="865561" y="44704"/>
                    </a:cubicBezTo>
                    <a:cubicBezTo>
                      <a:pt x="864353" y="48328"/>
                      <a:pt x="863628" y="52195"/>
                      <a:pt x="863628" y="56544"/>
                    </a:cubicBezTo>
                    <a:cubicBezTo>
                      <a:pt x="863628" y="66210"/>
                      <a:pt x="865803" y="73459"/>
                      <a:pt x="870394" y="78292"/>
                    </a:cubicBezTo>
                    <a:cubicBezTo>
                      <a:pt x="874985" y="83125"/>
                      <a:pt x="881509" y="85783"/>
                      <a:pt x="890208" y="85783"/>
                    </a:cubicBezTo>
                    <a:cubicBezTo>
                      <a:pt x="894800" y="85783"/>
                      <a:pt x="898666" y="84816"/>
                      <a:pt x="902290" y="83125"/>
                    </a:cubicBezTo>
                    <a:cubicBezTo>
                      <a:pt x="905673" y="81192"/>
                      <a:pt x="909056" y="78534"/>
                      <a:pt x="911956" y="75151"/>
                    </a:cubicBezTo>
                    <a:lnTo>
                      <a:pt x="908090" y="71043"/>
                    </a:lnTo>
                    <a:cubicBezTo>
                      <a:pt x="904465" y="74426"/>
                      <a:pt x="901324" y="76359"/>
                      <a:pt x="898666" y="77567"/>
                    </a:cubicBezTo>
                    <a:cubicBezTo>
                      <a:pt x="896008" y="78534"/>
                      <a:pt x="893350" y="79017"/>
                      <a:pt x="890933" y="79017"/>
                    </a:cubicBezTo>
                    <a:cubicBezTo>
                      <a:pt x="885376" y="79017"/>
                      <a:pt x="881268" y="77325"/>
                      <a:pt x="878368" y="73701"/>
                    </a:cubicBezTo>
                    <a:cubicBezTo>
                      <a:pt x="875468" y="70076"/>
                      <a:pt x="874018" y="65002"/>
                      <a:pt x="873777" y="58477"/>
                    </a:cubicBezTo>
                    <a:lnTo>
                      <a:pt x="910748" y="58477"/>
                    </a:lnTo>
                    <a:close/>
                    <a:moveTo>
                      <a:pt x="848404" y="61377"/>
                    </a:moveTo>
                    <a:cubicBezTo>
                      <a:pt x="847438" y="59444"/>
                      <a:pt x="845988" y="57994"/>
                      <a:pt x="844296" y="56544"/>
                    </a:cubicBezTo>
                    <a:cubicBezTo>
                      <a:pt x="842605" y="55094"/>
                      <a:pt x="840913" y="54128"/>
                      <a:pt x="838980" y="53403"/>
                    </a:cubicBezTo>
                    <a:cubicBezTo>
                      <a:pt x="837047" y="52678"/>
                      <a:pt x="835114" y="51953"/>
                      <a:pt x="833181" y="51470"/>
                    </a:cubicBezTo>
                    <a:cubicBezTo>
                      <a:pt x="829798" y="50503"/>
                      <a:pt x="826898" y="49295"/>
                      <a:pt x="824723" y="47603"/>
                    </a:cubicBezTo>
                    <a:cubicBezTo>
                      <a:pt x="822549" y="45912"/>
                      <a:pt x="821582" y="43737"/>
                      <a:pt x="821582" y="40837"/>
                    </a:cubicBezTo>
                    <a:cubicBezTo>
                      <a:pt x="821582" y="38663"/>
                      <a:pt x="822549" y="36730"/>
                      <a:pt x="824482" y="35280"/>
                    </a:cubicBezTo>
                    <a:cubicBezTo>
                      <a:pt x="826415" y="33830"/>
                      <a:pt x="828831" y="33105"/>
                      <a:pt x="831731" y="33105"/>
                    </a:cubicBezTo>
                    <a:cubicBezTo>
                      <a:pt x="834872" y="33105"/>
                      <a:pt x="837289" y="33588"/>
                      <a:pt x="838980" y="34796"/>
                    </a:cubicBezTo>
                    <a:cubicBezTo>
                      <a:pt x="840672" y="36005"/>
                      <a:pt x="842122" y="37213"/>
                      <a:pt x="843572" y="38421"/>
                    </a:cubicBezTo>
                    <a:lnTo>
                      <a:pt x="848404" y="32380"/>
                    </a:lnTo>
                    <a:cubicBezTo>
                      <a:pt x="846955" y="31172"/>
                      <a:pt x="845021" y="29964"/>
                      <a:pt x="842605" y="28997"/>
                    </a:cubicBezTo>
                    <a:cubicBezTo>
                      <a:pt x="840189" y="28030"/>
                      <a:pt x="836564" y="27306"/>
                      <a:pt x="832214" y="27306"/>
                    </a:cubicBezTo>
                    <a:cubicBezTo>
                      <a:pt x="829556" y="27306"/>
                      <a:pt x="827140" y="27547"/>
                      <a:pt x="824723" y="28272"/>
                    </a:cubicBezTo>
                    <a:cubicBezTo>
                      <a:pt x="822307" y="28997"/>
                      <a:pt x="820374" y="29722"/>
                      <a:pt x="818441" y="31172"/>
                    </a:cubicBezTo>
                    <a:cubicBezTo>
                      <a:pt x="816749" y="32380"/>
                      <a:pt x="815299" y="34071"/>
                      <a:pt x="814091" y="36005"/>
                    </a:cubicBezTo>
                    <a:cubicBezTo>
                      <a:pt x="812883" y="37938"/>
                      <a:pt x="812400" y="40113"/>
                      <a:pt x="812400" y="42771"/>
                    </a:cubicBezTo>
                    <a:cubicBezTo>
                      <a:pt x="812400" y="45670"/>
                      <a:pt x="812883" y="48087"/>
                      <a:pt x="813850" y="50020"/>
                    </a:cubicBezTo>
                    <a:cubicBezTo>
                      <a:pt x="814816" y="51953"/>
                      <a:pt x="816266" y="53644"/>
                      <a:pt x="817716" y="54853"/>
                    </a:cubicBezTo>
                    <a:cubicBezTo>
                      <a:pt x="819407" y="56061"/>
                      <a:pt x="821099" y="57269"/>
                      <a:pt x="822790" y="57752"/>
                    </a:cubicBezTo>
                    <a:cubicBezTo>
                      <a:pt x="824723" y="58477"/>
                      <a:pt x="826415" y="58961"/>
                      <a:pt x="828106" y="59686"/>
                    </a:cubicBezTo>
                    <a:cubicBezTo>
                      <a:pt x="831731" y="60652"/>
                      <a:pt x="834389" y="61860"/>
                      <a:pt x="836564" y="63310"/>
                    </a:cubicBezTo>
                    <a:cubicBezTo>
                      <a:pt x="838739" y="64760"/>
                      <a:pt x="839705" y="67176"/>
                      <a:pt x="839705" y="70559"/>
                    </a:cubicBezTo>
                    <a:cubicBezTo>
                      <a:pt x="839705" y="73459"/>
                      <a:pt x="838739" y="75634"/>
                      <a:pt x="837047" y="77325"/>
                    </a:cubicBezTo>
                    <a:cubicBezTo>
                      <a:pt x="835356" y="78775"/>
                      <a:pt x="832939" y="79742"/>
                      <a:pt x="829556" y="79742"/>
                    </a:cubicBezTo>
                    <a:cubicBezTo>
                      <a:pt x="827865" y="79742"/>
                      <a:pt x="826415" y="79500"/>
                      <a:pt x="824723" y="79017"/>
                    </a:cubicBezTo>
                    <a:cubicBezTo>
                      <a:pt x="823274" y="78534"/>
                      <a:pt x="821824" y="77809"/>
                      <a:pt x="820616" y="76842"/>
                    </a:cubicBezTo>
                    <a:cubicBezTo>
                      <a:pt x="819407" y="76117"/>
                      <a:pt x="818199" y="75151"/>
                      <a:pt x="817233" y="74184"/>
                    </a:cubicBezTo>
                    <a:cubicBezTo>
                      <a:pt x="816266" y="73217"/>
                      <a:pt x="815541" y="72493"/>
                      <a:pt x="814816" y="71768"/>
                    </a:cubicBezTo>
                    <a:lnTo>
                      <a:pt x="809983" y="79500"/>
                    </a:lnTo>
                    <a:cubicBezTo>
                      <a:pt x="815299" y="83608"/>
                      <a:pt x="821582" y="85783"/>
                      <a:pt x="829073" y="85783"/>
                    </a:cubicBezTo>
                    <a:cubicBezTo>
                      <a:pt x="831731" y="85783"/>
                      <a:pt x="834389" y="85300"/>
                      <a:pt x="836806" y="84575"/>
                    </a:cubicBezTo>
                    <a:cubicBezTo>
                      <a:pt x="839222" y="83850"/>
                      <a:pt x="841397" y="82641"/>
                      <a:pt x="843088" y="81192"/>
                    </a:cubicBezTo>
                    <a:cubicBezTo>
                      <a:pt x="844780" y="79742"/>
                      <a:pt x="846230" y="77809"/>
                      <a:pt x="847438" y="75634"/>
                    </a:cubicBezTo>
                    <a:cubicBezTo>
                      <a:pt x="848404" y="73459"/>
                      <a:pt x="849129" y="71043"/>
                      <a:pt x="849129" y="68143"/>
                    </a:cubicBezTo>
                    <a:cubicBezTo>
                      <a:pt x="849854" y="65485"/>
                      <a:pt x="849371" y="63310"/>
                      <a:pt x="848404" y="61377"/>
                    </a:cubicBezTo>
                    <a:moveTo>
                      <a:pt x="796693" y="61377"/>
                    </a:moveTo>
                    <a:cubicBezTo>
                      <a:pt x="795726" y="59444"/>
                      <a:pt x="794277" y="57994"/>
                      <a:pt x="792585" y="56544"/>
                    </a:cubicBezTo>
                    <a:cubicBezTo>
                      <a:pt x="790894" y="55094"/>
                      <a:pt x="789202" y="54128"/>
                      <a:pt x="787269" y="53403"/>
                    </a:cubicBezTo>
                    <a:cubicBezTo>
                      <a:pt x="785336" y="52678"/>
                      <a:pt x="783403" y="51953"/>
                      <a:pt x="781470" y="51470"/>
                    </a:cubicBezTo>
                    <a:cubicBezTo>
                      <a:pt x="778087" y="50503"/>
                      <a:pt x="775187" y="49295"/>
                      <a:pt x="773012" y="47603"/>
                    </a:cubicBezTo>
                    <a:cubicBezTo>
                      <a:pt x="770837" y="45912"/>
                      <a:pt x="769871" y="43737"/>
                      <a:pt x="769871" y="40837"/>
                    </a:cubicBezTo>
                    <a:cubicBezTo>
                      <a:pt x="769871" y="38663"/>
                      <a:pt x="770837" y="36730"/>
                      <a:pt x="772770" y="35280"/>
                    </a:cubicBezTo>
                    <a:cubicBezTo>
                      <a:pt x="774704" y="33830"/>
                      <a:pt x="777120" y="33105"/>
                      <a:pt x="780020" y="33105"/>
                    </a:cubicBezTo>
                    <a:cubicBezTo>
                      <a:pt x="783161" y="33105"/>
                      <a:pt x="785578" y="33588"/>
                      <a:pt x="787269" y="34796"/>
                    </a:cubicBezTo>
                    <a:cubicBezTo>
                      <a:pt x="788960" y="36005"/>
                      <a:pt x="790410" y="37213"/>
                      <a:pt x="791860" y="38421"/>
                    </a:cubicBezTo>
                    <a:lnTo>
                      <a:pt x="796693" y="32380"/>
                    </a:lnTo>
                    <a:cubicBezTo>
                      <a:pt x="795243" y="31172"/>
                      <a:pt x="793310" y="29964"/>
                      <a:pt x="790894" y="28997"/>
                    </a:cubicBezTo>
                    <a:cubicBezTo>
                      <a:pt x="788236" y="27789"/>
                      <a:pt x="784853" y="27306"/>
                      <a:pt x="780503" y="27306"/>
                    </a:cubicBezTo>
                    <a:cubicBezTo>
                      <a:pt x="777845" y="27306"/>
                      <a:pt x="775429" y="27547"/>
                      <a:pt x="773012" y="28272"/>
                    </a:cubicBezTo>
                    <a:cubicBezTo>
                      <a:pt x="770596" y="28997"/>
                      <a:pt x="768663" y="29722"/>
                      <a:pt x="766729" y="31172"/>
                    </a:cubicBezTo>
                    <a:cubicBezTo>
                      <a:pt x="765038" y="32380"/>
                      <a:pt x="763346" y="34071"/>
                      <a:pt x="762380" y="36005"/>
                    </a:cubicBezTo>
                    <a:cubicBezTo>
                      <a:pt x="761172" y="37938"/>
                      <a:pt x="760688" y="40113"/>
                      <a:pt x="760688" y="42771"/>
                    </a:cubicBezTo>
                    <a:cubicBezTo>
                      <a:pt x="760688" y="45670"/>
                      <a:pt x="761172" y="48087"/>
                      <a:pt x="762138" y="50020"/>
                    </a:cubicBezTo>
                    <a:cubicBezTo>
                      <a:pt x="763105" y="51953"/>
                      <a:pt x="764555" y="53644"/>
                      <a:pt x="766005" y="54853"/>
                    </a:cubicBezTo>
                    <a:cubicBezTo>
                      <a:pt x="767696" y="56061"/>
                      <a:pt x="769387" y="57269"/>
                      <a:pt x="771079" y="57752"/>
                    </a:cubicBezTo>
                    <a:cubicBezTo>
                      <a:pt x="773012" y="58477"/>
                      <a:pt x="774704" y="58961"/>
                      <a:pt x="776395" y="59686"/>
                    </a:cubicBezTo>
                    <a:cubicBezTo>
                      <a:pt x="780020" y="60652"/>
                      <a:pt x="782678" y="61860"/>
                      <a:pt x="784853" y="63310"/>
                    </a:cubicBezTo>
                    <a:cubicBezTo>
                      <a:pt x="787027" y="64760"/>
                      <a:pt x="787994" y="67176"/>
                      <a:pt x="787994" y="70559"/>
                    </a:cubicBezTo>
                    <a:cubicBezTo>
                      <a:pt x="787994" y="73459"/>
                      <a:pt x="787027" y="75634"/>
                      <a:pt x="785336" y="77325"/>
                    </a:cubicBezTo>
                    <a:cubicBezTo>
                      <a:pt x="783644" y="78775"/>
                      <a:pt x="781228" y="79742"/>
                      <a:pt x="777845" y="79742"/>
                    </a:cubicBezTo>
                    <a:cubicBezTo>
                      <a:pt x="776154" y="79742"/>
                      <a:pt x="774704" y="79500"/>
                      <a:pt x="773012" y="79017"/>
                    </a:cubicBezTo>
                    <a:cubicBezTo>
                      <a:pt x="771562" y="78534"/>
                      <a:pt x="770112" y="77809"/>
                      <a:pt x="768904" y="76842"/>
                    </a:cubicBezTo>
                    <a:cubicBezTo>
                      <a:pt x="767696" y="76117"/>
                      <a:pt x="766488" y="75151"/>
                      <a:pt x="765521" y="74184"/>
                    </a:cubicBezTo>
                    <a:cubicBezTo>
                      <a:pt x="764555" y="73217"/>
                      <a:pt x="763830" y="72493"/>
                      <a:pt x="763105" y="71768"/>
                    </a:cubicBezTo>
                    <a:lnTo>
                      <a:pt x="758272" y="79500"/>
                    </a:lnTo>
                    <a:cubicBezTo>
                      <a:pt x="763588" y="83608"/>
                      <a:pt x="769871" y="85783"/>
                      <a:pt x="777362" y="85783"/>
                    </a:cubicBezTo>
                    <a:cubicBezTo>
                      <a:pt x="780261" y="85783"/>
                      <a:pt x="782678" y="85300"/>
                      <a:pt x="785094" y="84575"/>
                    </a:cubicBezTo>
                    <a:cubicBezTo>
                      <a:pt x="787511" y="83850"/>
                      <a:pt x="789685" y="82641"/>
                      <a:pt x="791377" y="81192"/>
                    </a:cubicBezTo>
                    <a:cubicBezTo>
                      <a:pt x="793068" y="79742"/>
                      <a:pt x="794518" y="77809"/>
                      <a:pt x="795726" y="75634"/>
                    </a:cubicBezTo>
                    <a:cubicBezTo>
                      <a:pt x="796693" y="73459"/>
                      <a:pt x="797418" y="71043"/>
                      <a:pt x="797418" y="68143"/>
                    </a:cubicBezTo>
                    <a:cubicBezTo>
                      <a:pt x="798385" y="65485"/>
                      <a:pt x="797660" y="63310"/>
                      <a:pt x="796693" y="61377"/>
                    </a:cubicBezTo>
                    <a:moveTo>
                      <a:pt x="711393" y="6041"/>
                    </a:moveTo>
                    <a:cubicBezTo>
                      <a:pt x="710185" y="4833"/>
                      <a:pt x="708977" y="4350"/>
                      <a:pt x="707286" y="4350"/>
                    </a:cubicBezTo>
                    <a:cubicBezTo>
                      <a:pt x="705594" y="4350"/>
                      <a:pt x="704386" y="4833"/>
                      <a:pt x="703178" y="6041"/>
                    </a:cubicBezTo>
                    <a:cubicBezTo>
                      <a:pt x="701969" y="7249"/>
                      <a:pt x="701486" y="8457"/>
                      <a:pt x="701486" y="9907"/>
                    </a:cubicBezTo>
                    <a:cubicBezTo>
                      <a:pt x="701486" y="11357"/>
                      <a:pt x="701969" y="12807"/>
                      <a:pt x="703178" y="13774"/>
                    </a:cubicBezTo>
                    <a:cubicBezTo>
                      <a:pt x="704386" y="14982"/>
                      <a:pt x="705594" y="15465"/>
                      <a:pt x="707286" y="15465"/>
                    </a:cubicBezTo>
                    <a:cubicBezTo>
                      <a:pt x="708977" y="15465"/>
                      <a:pt x="710427" y="14982"/>
                      <a:pt x="711393" y="13774"/>
                    </a:cubicBezTo>
                    <a:cubicBezTo>
                      <a:pt x="712602" y="12565"/>
                      <a:pt x="713085" y="11357"/>
                      <a:pt x="713085" y="9907"/>
                    </a:cubicBezTo>
                    <a:cubicBezTo>
                      <a:pt x="713085" y="8457"/>
                      <a:pt x="712602" y="7249"/>
                      <a:pt x="711393" y="6041"/>
                    </a:cubicBezTo>
                    <a:moveTo>
                      <a:pt x="734833" y="6041"/>
                    </a:moveTo>
                    <a:cubicBezTo>
                      <a:pt x="733625" y="4833"/>
                      <a:pt x="732416" y="4350"/>
                      <a:pt x="730725" y="4350"/>
                    </a:cubicBezTo>
                    <a:cubicBezTo>
                      <a:pt x="729033" y="4350"/>
                      <a:pt x="727583" y="4833"/>
                      <a:pt x="726617" y="6041"/>
                    </a:cubicBezTo>
                    <a:cubicBezTo>
                      <a:pt x="725409" y="7249"/>
                      <a:pt x="724925" y="8457"/>
                      <a:pt x="724925" y="9907"/>
                    </a:cubicBezTo>
                    <a:cubicBezTo>
                      <a:pt x="724925" y="11357"/>
                      <a:pt x="725409" y="12807"/>
                      <a:pt x="726617" y="13774"/>
                    </a:cubicBezTo>
                    <a:cubicBezTo>
                      <a:pt x="727825" y="14982"/>
                      <a:pt x="729033" y="15465"/>
                      <a:pt x="730725" y="15465"/>
                    </a:cubicBezTo>
                    <a:cubicBezTo>
                      <a:pt x="732416" y="15465"/>
                      <a:pt x="733625" y="14982"/>
                      <a:pt x="734833" y="13774"/>
                    </a:cubicBezTo>
                    <a:cubicBezTo>
                      <a:pt x="736041" y="12565"/>
                      <a:pt x="736524" y="11357"/>
                      <a:pt x="736524" y="9907"/>
                    </a:cubicBezTo>
                    <a:cubicBezTo>
                      <a:pt x="736524" y="8457"/>
                      <a:pt x="735799" y="7249"/>
                      <a:pt x="734833" y="6041"/>
                    </a:cubicBezTo>
                    <a:moveTo>
                      <a:pt x="695445" y="28997"/>
                    </a:moveTo>
                    <a:lnTo>
                      <a:pt x="695445" y="63552"/>
                    </a:lnTo>
                    <a:cubicBezTo>
                      <a:pt x="695445" y="66451"/>
                      <a:pt x="695687" y="69351"/>
                      <a:pt x="695928" y="72009"/>
                    </a:cubicBezTo>
                    <a:cubicBezTo>
                      <a:pt x="696170" y="74667"/>
                      <a:pt x="696895" y="77084"/>
                      <a:pt x="698103" y="79017"/>
                    </a:cubicBezTo>
                    <a:cubicBezTo>
                      <a:pt x="699311" y="80950"/>
                      <a:pt x="701245" y="82641"/>
                      <a:pt x="703903" y="83850"/>
                    </a:cubicBezTo>
                    <a:cubicBezTo>
                      <a:pt x="706561" y="85058"/>
                      <a:pt x="709944" y="85783"/>
                      <a:pt x="714535" y="85783"/>
                    </a:cubicBezTo>
                    <a:cubicBezTo>
                      <a:pt x="717435" y="85783"/>
                      <a:pt x="719851" y="85300"/>
                      <a:pt x="722026" y="84575"/>
                    </a:cubicBezTo>
                    <a:cubicBezTo>
                      <a:pt x="724201" y="83608"/>
                      <a:pt x="725892" y="82641"/>
                      <a:pt x="727342" y="81433"/>
                    </a:cubicBezTo>
                    <a:cubicBezTo>
                      <a:pt x="728792" y="80225"/>
                      <a:pt x="730000" y="79017"/>
                      <a:pt x="730725" y="77809"/>
                    </a:cubicBezTo>
                    <a:cubicBezTo>
                      <a:pt x="731450" y="76600"/>
                      <a:pt x="732175" y="75875"/>
                      <a:pt x="732658" y="75151"/>
                    </a:cubicBezTo>
                    <a:lnTo>
                      <a:pt x="733866" y="84575"/>
                    </a:lnTo>
                    <a:lnTo>
                      <a:pt x="743290" y="83608"/>
                    </a:lnTo>
                    <a:cubicBezTo>
                      <a:pt x="743290" y="83125"/>
                      <a:pt x="743049" y="82400"/>
                      <a:pt x="743049" y="81433"/>
                    </a:cubicBezTo>
                    <a:cubicBezTo>
                      <a:pt x="742807" y="80467"/>
                      <a:pt x="742807" y="79259"/>
                      <a:pt x="742565" y="77809"/>
                    </a:cubicBezTo>
                    <a:cubicBezTo>
                      <a:pt x="742324" y="76600"/>
                      <a:pt x="742324" y="75151"/>
                      <a:pt x="742324" y="73701"/>
                    </a:cubicBezTo>
                    <a:cubicBezTo>
                      <a:pt x="742324" y="72251"/>
                      <a:pt x="742082" y="70801"/>
                      <a:pt x="742082" y="69593"/>
                    </a:cubicBezTo>
                    <a:lnTo>
                      <a:pt x="742082" y="28755"/>
                    </a:lnTo>
                    <a:lnTo>
                      <a:pt x="732175" y="28755"/>
                    </a:lnTo>
                    <a:lnTo>
                      <a:pt x="732175" y="59686"/>
                    </a:lnTo>
                    <a:cubicBezTo>
                      <a:pt x="732175" y="62102"/>
                      <a:pt x="731691" y="64518"/>
                      <a:pt x="730966" y="66935"/>
                    </a:cubicBezTo>
                    <a:cubicBezTo>
                      <a:pt x="730242" y="69110"/>
                      <a:pt x="729033" y="71284"/>
                      <a:pt x="727583" y="72734"/>
                    </a:cubicBezTo>
                    <a:cubicBezTo>
                      <a:pt x="726134" y="74426"/>
                      <a:pt x="724442" y="75634"/>
                      <a:pt x="722751" y="76600"/>
                    </a:cubicBezTo>
                    <a:cubicBezTo>
                      <a:pt x="720817" y="77567"/>
                      <a:pt x="718884" y="78050"/>
                      <a:pt x="716468" y="78050"/>
                    </a:cubicBezTo>
                    <a:cubicBezTo>
                      <a:pt x="714052" y="78050"/>
                      <a:pt x="711877" y="77809"/>
                      <a:pt x="710427" y="77084"/>
                    </a:cubicBezTo>
                    <a:cubicBezTo>
                      <a:pt x="708977" y="76359"/>
                      <a:pt x="707769" y="75634"/>
                      <a:pt x="706802" y="74184"/>
                    </a:cubicBezTo>
                    <a:cubicBezTo>
                      <a:pt x="706077" y="72976"/>
                      <a:pt x="705594" y="71284"/>
                      <a:pt x="705111" y="69593"/>
                    </a:cubicBezTo>
                    <a:cubicBezTo>
                      <a:pt x="704869" y="67660"/>
                      <a:pt x="704628" y="65727"/>
                      <a:pt x="704628" y="63310"/>
                    </a:cubicBezTo>
                    <a:lnTo>
                      <a:pt x="704628" y="28755"/>
                    </a:lnTo>
                    <a:lnTo>
                      <a:pt x="695445" y="28755"/>
                    </a:lnTo>
                    <a:close/>
                    <a:moveTo>
                      <a:pt x="664515" y="60894"/>
                    </a:moveTo>
                    <a:cubicBezTo>
                      <a:pt x="662823" y="65243"/>
                      <a:pt x="660649" y="68626"/>
                      <a:pt x="657991" y="71284"/>
                    </a:cubicBezTo>
                    <a:cubicBezTo>
                      <a:pt x="655091" y="73701"/>
                      <a:pt x="651950" y="75634"/>
                      <a:pt x="648325" y="76600"/>
                    </a:cubicBezTo>
                    <a:cubicBezTo>
                      <a:pt x="644700" y="77567"/>
                      <a:pt x="640834" y="78050"/>
                      <a:pt x="636726" y="78050"/>
                    </a:cubicBezTo>
                    <a:cubicBezTo>
                      <a:pt x="635035" y="78050"/>
                      <a:pt x="633585" y="78050"/>
                      <a:pt x="631893" y="77809"/>
                    </a:cubicBezTo>
                    <a:cubicBezTo>
                      <a:pt x="630202" y="77809"/>
                      <a:pt x="628510" y="77567"/>
                      <a:pt x="626577" y="77325"/>
                    </a:cubicBezTo>
                    <a:lnTo>
                      <a:pt x="626577" y="10874"/>
                    </a:lnTo>
                    <a:cubicBezTo>
                      <a:pt x="628027" y="10874"/>
                      <a:pt x="629477" y="10632"/>
                      <a:pt x="630927" y="10632"/>
                    </a:cubicBezTo>
                    <a:lnTo>
                      <a:pt x="635276" y="10632"/>
                    </a:lnTo>
                    <a:cubicBezTo>
                      <a:pt x="646392" y="10632"/>
                      <a:pt x="654366" y="13290"/>
                      <a:pt x="659440" y="18848"/>
                    </a:cubicBezTo>
                    <a:cubicBezTo>
                      <a:pt x="664515" y="24406"/>
                      <a:pt x="666931" y="33588"/>
                      <a:pt x="666931" y="44220"/>
                    </a:cubicBezTo>
                    <a:cubicBezTo>
                      <a:pt x="666931" y="50986"/>
                      <a:pt x="666206" y="56544"/>
                      <a:pt x="664515" y="60894"/>
                    </a:cubicBezTo>
                    <a:moveTo>
                      <a:pt x="675389" y="25856"/>
                    </a:moveTo>
                    <a:cubicBezTo>
                      <a:pt x="673456" y="21023"/>
                      <a:pt x="670798" y="16915"/>
                      <a:pt x="667173" y="13774"/>
                    </a:cubicBezTo>
                    <a:cubicBezTo>
                      <a:pt x="663548" y="10632"/>
                      <a:pt x="659440" y="8216"/>
                      <a:pt x="654366" y="6524"/>
                    </a:cubicBezTo>
                    <a:cubicBezTo>
                      <a:pt x="649292" y="4833"/>
                      <a:pt x="643734" y="4108"/>
                      <a:pt x="637451" y="4108"/>
                    </a:cubicBezTo>
                    <a:cubicBezTo>
                      <a:pt x="634793" y="4108"/>
                      <a:pt x="632860" y="4108"/>
                      <a:pt x="631168" y="4108"/>
                    </a:cubicBezTo>
                    <a:cubicBezTo>
                      <a:pt x="629719" y="4108"/>
                      <a:pt x="628269" y="4108"/>
                      <a:pt x="627060" y="4350"/>
                    </a:cubicBezTo>
                    <a:cubicBezTo>
                      <a:pt x="625852" y="4350"/>
                      <a:pt x="624402" y="4350"/>
                      <a:pt x="622953" y="4350"/>
                    </a:cubicBezTo>
                    <a:cubicBezTo>
                      <a:pt x="621503" y="4350"/>
                      <a:pt x="619328" y="4350"/>
                      <a:pt x="616670" y="4591"/>
                    </a:cubicBezTo>
                    <a:lnTo>
                      <a:pt x="616670" y="84091"/>
                    </a:lnTo>
                    <a:cubicBezTo>
                      <a:pt x="619086" y="84091"/>
                      <a:pt x="622228" y="84091"/>
                      <a:pt x="625611" y="84333"/>
                    </a:cubicBezTo>
                    <a:cubicBezTo>
                      <a:pt x="629235" y="84333"/>
                      <a:pt x="633102" y="84575"/>
                      <a:pt x="637209" y="84575"/>
                    </a:cubicBezTo>
                    <a:cubicBezTo>
                      <a:pt x="641317" y="84575"/>
                      <a:pt x="645909" y="84091"/>
                      <a:pt x="650741" y="82883"/>
                    </a:cubicBezTo>
                    <a:cubicBezTo>
                      <a:pt x="655574" y="81675"/>
                      <a:pt x="659924" y="79742"/>
                      <a:pt x="664032" y="76842"/>
                    </a:cubicBezTo>
                    <a:cubicBezTo>
                      <a:pt x="668140" y="73942"/>
                      <a:pt x="671523" y="69834"/>
                      <a:pt x="674181" y="64518"/>
                    </a:cubicBezTo>
                    <a:cubicBezTo>
                      <a:pt x="676839" y="59202"/>
                      <a:pt x="678289" y="52436"/>
                      <a:pt x="678289" y="43979"/>
                    </a:cubicBezTo>
                    <a:cubicBezTo>
                      <a:pt x="678289" y="37454"/>
                      <a:pt x="677322" y="30689"/>
                      <a:pt x="675389" y="25856"/>
                    </a:cubicBezTo>
                    <a:moveTo>
                      <a:pt x="562059" y="77325"/>
                    </a:moveTo>
                    <a:cubicBezTo>
                      <a:pt x="560851" y="77809"/>
                      <a:pt x="559884" y="78292"/>
                      <a:pt x="558918" y="78534"/>
                    </a:cubicBezTo>
                    <a:cubicBezTo>
                      <a:pt x="557951" y="78775"/>
                      <a:pt x="556984" y="79017"/>
                      <a:pt x="555776" y="79017"/>
                    </a:cubicBezTo>
                    <a:cubicBezTo>
                      <a:pt x="555051" y="79017"/>
                      <a:pt x="554326" y="78775"/>
                      <a:pt x="553360" y="78534"/>
                    </a:cubicBezTo>
                    <a:cubicBezTo>
                      <a:pt x="552393" y="78292"/>
                      <a:pt x="551668" y="78050"/>
                      <a:pt x="551185" y="77567"/>
                    </a:cubicBezTo>
                    <a:cubicBezTo>
                      <a:pt x="549977" y="76600"/>
                      <a:pt x="549252" y="75634"/>
                      <a:pt x="549010" y="74184"/>
                    </a:cubicBezTo>
                    <a:cubicBezTo>
                      <a:pt x="548769" y="72734"/>
                      <a:pt x="548769" y="70801"/>
                      <a:pt x="548769" y="67901"/>
                    </a:cubicBezTo>
                    <a:lnTo>
                      <a:pt x="548769" y="35280"/>
                    </a:lnTo>
                    <a:lnTo>
                      <a:pt x="561817" y="35280"/>
                    </a:lnTo>
                    <a:lnTo>
                      <a:pt x="561817" y="28997"/>
                    </a:lnTo>
                    <a:lnTo>
                      <a:pt x="548769" y="28997"/>
                    </a:lnTo>
                    <a:lnTo>
                      <a:pt x="548769" y="12807"/>
                    </a:lnTo>
                    <a:lnTo>
                      <a:pt x="539103" y="14982"/>
                    </a:lnTo>
                    <a:lnTo>
                      <a:pt x="539103" y="28997"/>
                    </a:lnTo>
                    <a:lnTo>
                      <a:pt x="529679" y="28997"/>
                    </a:lnTo>
                    <a:lnTo>
                      <a:pt x="529679" y="35280"/>
                    </a:lnTo>
                    <a:lnTo>
                      <a:pt x="539103" y="35280"/>
                    </a:lnTo>
                    <a:lnTo>
                      <a:pt x="539103" y="68868"/>
                    </a:lnTo>
                    <a:cubicBezTo>
                      <a:pt x="539103" y="71768"/>
                      <a:pt x="539103" y="74184"/>
                      <a:pt x="539345" y="76117"/>
                    </a:cubicBezTo>
                    <a:cubicBezTo>
                      <a:pt x="539586" y="78050"/>
                      <a:pt x="540311" y="79983"/>
                      <a:pt x="541278" y="81433"/>
                    </a:cubicBezTo>
                    <a:cubicBezTo>
                      <a:pt x="542486" y="83125"/>
                      <a:pt x="543936" y="84091"/>
                      <a:pt x="545869" y="84816"/>
                    </a:cubicBezTo>
                    <a:cubicBezTo>
                      <a:pt x="547802" y="85541"/>
                      <a:pt x="549735" y="85783"/>
                      <a:pt x="551910" y="85783"/>
                    </a:cubicBezTo>
                    <a:cubicBezTo>
                      <a:pt x="554085" y="85783"/>
                      <a:pt x="556259" y="85541"/>
                      <a:pt x="558434" y="84816"/>
                    </a:cubicBezTo>
                    <a:cubicBezTo>
                      <a:pt x="560609" y="84091"/>
                      <a:pt x="562300" y="83125"/>
                      <a:pt x="563992" y="82158"/>
                    </a:cubicBezTo>
                    <a:lnTo>
                      <a:pt x="562059" y="77325"/>
                    </a:lnTo>
                    <a:close/>
                    <a:moveTo>
                      <a:pt x="487392" y="6041"/>
                    </a:moveTo>
                    <a:cubicBezTo>
                      <a:pt x="486183" y="4833"/>
                      <a:pt x="484975" y="4350"/>
                      <a:pt x="483284" y="4350"/>
                    </a:cubicBezTo>
                    <a:cubicBezTo>
                      <a:pt x="481592" y="4350"/>
                      <a:pt x="480384" y="4833"/>
                      <a:pt x="479176" y="6041"/>
                    </a:cubicBezTo>
                    <a:cubicBezTo>
                      <a:pt x="477967" y="7249"/>
                      <a:pt x="477484" y="8457"/>
                      <a:pt x="477484" y="9907"/>
                    </a:cubicBezTo>
                    <a:cubicBezTo>
                      <a:pt x="477484" y="11357"/>
                      <a:pt x="477967" y="12807"/>
                      <a:pt x="479176" y="13774"/>
                    </a:cubicBezTo>
                    <a:cubicBezTo>
                      <a:pt x="480384" y="14982"/>
                      <a:pt x="481592" y="15465"/>
                      <a:pt x="483284" y="15465"/>
                    </a:cubicBezTo>
                    <a:cubicBezTo>
                      <a:pt x="484975" y="15465"/>
                      <a:pt x="486425" y="14982"/>
                      <a:pt x="487392" y="13774"/>
                    </a:cubicBezTo>
                    <a:cubicBezTo>
                      <a:pt x="488600" y="12565"/>
                      <a:pt x="489083" y="11357"/>
                      <a:pt x="489083" y="9907"/>
                    </a:cubicBezTo>
                    <a:cubicBezTo>
                      <a:pt x="488841" y="8457"/>
                      <a:pt x="488358" y="7249"/>
                      <a:pt x="487392" y="6041"/>
                    </a:cubicBezTo>
                    <a:moveTo>
                      <a:pt x="510589" y="6041"/>
                    </a:moveTo>
                    <a:cubicBezTo>
                      <a:pt x="509381" y="4833"/>
                      <a:pt x="508173" y="4350"/>
                      <a:pt x="506481" y="4350"/>
                    </a:cubicBezTo>
                    <a:cubicBezTo>
                      <a:pt x="504790" y="4350"/>
                      <a:pt x="503340" y="4833"/>
                      <a:pt x="502373" y="6041"/>
                    </a:cubicBezTo>
                    <a:cubicBezTo>
                      <a:pt x="501165" y="7249"/>
                      <a:pt x="500682" y="8457"/>
                      <a:pt x="500682" y="9907"/>
                    </a:cubicBezTo>
                    <a:cubicBezTo>
                      <a:pt x="500682" y="11357"/>
                      <a:pt x="501165" y="12807"/>
                      <a:pt x="502373" y="13774"/>
                    </a:cubicBezTo>
                    <a:cubicBezTo>
                      <a:pt x="503582" y="14982"/>
                      <a:pt x="504790" y="15465"/>
                      <a:pt x="506481" y="15465"/>
                    </a:cubicBezTo>
                    <a:cubicBezTo>
                      <a:pt x="508173" y="15465"/>
                      <a:pt x="509381" y="14982"/>
                      <a:pt x="510589" y="13774"/>
                    </a:cubicBezTo>
                    <a:cubicBezTo>
                      <a:pt x="511797" y="12565"/>
                      <a:pt x="512281" y="11357"/>
                      <a:pt x="512281" y="9907"/>
                    </a:cubicBezTo>
                    <a:cubicBezTo>
                      <a:pt x="512281" y="8457"/>
                      <a:pt x="511797" y="7249"/>
                      <a:pt x="510589" y="6041"/>
                    </a:cubicBezTo>
                    <a:moveTo>
                      <a:pt x="504548" y="62827"/>
                    </a:moveTo>
                    <a:cubicBezTo>
                      <a:pt x="504548" y="64518"/>
                      <a:pt x="504306" y="65968"/>
                      <a:pt x="504306" y="67660"/>
                    </a:cubicBezTo>
                    <a:cubicBezTo>
                      <a:pt x="504065" y="69834"/>
                      <a:pt x="503340" y="71526"/>
                      <a:pt x="502373" y="72976"/>
                    </a:cubicBezTo>
                    <a:cubicBezTo>
                      <a:pt x="501407" y="74426"/>
                      <a:pt x="500199" y="75634"/>
                      <a:pt x="498990" y="76600"/>
                    </a:cubicBezTo>
                    <a:cubicBezTo>
                      <a:pt x="497782" y="77567"/>
                      <a:pt x="496332" y="78050"/>
                      <a:pt x="495124" y="78534"/>
                    </a:cubicBezTo>
                    <a:cubicBezTo>
                      <a:pt x="493916" y="79017"/>
                      <a:pt x="492708" y="79017"/>
                      <a:pt x="491741" y="79017"/>
                    </a:cubicBezTo>
                    <a:cubicBezTo>
                      <a:pt x="490533" y="79017"/>
                      <a:pt x="489325" y="78775"/>
                      <a:pt x="488116" y="78534"/>
                    </a:cubicBezTo>
                    <a:cubicBezTo>
                      <a:pt x="486908" y="78292"/>
                      <a:pt x="485942" y="77567"/>
                      <a:pt x="484975" y="76842"/>
                    </a:cubicBezTo>
                    <a:cubicBezTo>
                      <a:pt x="484009" y="76117"/>
                      <a:pt x="483284" y="75151"/>
                      <a:pt x="482800" y="73942"/>
                    </a:cubicBezTo>
                    <a:cubicBezTo>
                      <a:pt x="482317" y="72734"/>
                      <a:pt x="482075" y="71284"/>
                      <a:pt x="482075" y="69351"/>
                    </a:cubicBezTo>
                    <a:cubicBezTo>
                      <a:pt x="482075" y="67418"/>
                      <a:pt x="482559" y="65968"/>
                      <a:pt x="483284" y="64760"/>
                    </a:cubicBezTo>
                    <a:cubicBezTo>
                      <a:pt x="484009" y="63552"/>
                      <a:pt x="484975" y="62585"/>
                      <a:pt x="486183" y="61619"/>
                    </a:cubicBezTo>
                    <a:cubicBezTo>
                      <a:pt x="487392" y="60894"/>
                      <a:pt x="488358" y="60169"/>
                      <a:pt x="489566" y="59686"/>
                    </a:cubicBezTo>
                    <a:cubicBezTo>
                      <a:pt x="490775" y="59202"/>
                      <a:pt x="491741" y="58961"/>
                      <a:pt x="492708" y="58719"/>
                    </a:cubicBezTo>
                    <a:cubicBezTo>
                      <a:pt x="493674" y="58477"/>
                      <a:pt x="494882" y="58236"/>
                      <a:pt x="496091" y="58236"/>
                    </a:cubicBezTo>
                    <a:cubicBezTo>
                      <a:pt x="497299" y="58236"/>
                      <a:pt x="498507" y="57994"/>
                      <a:pt x="499715" y="57994"/>
                    </a:cubicBezTo>
                    <a:cubicBezTo>
                      <a:pt x="500923" y="57994"/>
                      <a:pt x="501890" y="57752"/>
                      <a:pt x="502857" y="57752"/>
                    </a:cubicBezTo>
                    <a:lnTo>
                      <a:pt x="505031" y="57752"/>
                    </a:lnTo>
                    <a:cubicBezTo>
                      <a:pt x="504548" y="59444"/>
                      <a:pt x="504548" y="61135"/>
                      <a:pt x="504548" y="62827"/>
                    </a:cubicBezTo>
                    <a:moveTo>
                      <a:pt x="522188" y="78292"/>
                    </a:moveTo>
                    <a:cubicBezTo>
                      <a:pt x="520738" y="78775"/>
                      <a:pt x="519288" y="79017"/>
                      <a:pt x="517838" y="79017"/>
                    </a:cubicBezTo>
                    <a:cubicBezTo>
                      <a:pt x="516630" y="79017"/>
                      <a:pt x="515664" y="78534"/>
                      <a:pt x="514939" y="77809"/>
                    </a:cubicBezTo>
                    <a:cubicBezTo>
                      <a:pt x="514214" y="77084"/>
                      <a:pt x="513972" y="75392"/>
                      <a:pt x="513972" y="72734"/>
                    </a:cubicBezTo>
                    <a:lnTo>
                      <a:pt x="513972" y="43496"/>
                    </a:lnTo>
                    <a:cubicBezTo>
                      <a:pt x="513972" y="42529"/>
                      <a:pt x="513972" y="41562"/>
                      <a:pt x="513972" y="40354"/>
                    </a:cubicBezTo>
                    <a:cubicBezTo>
                      <a:pt x="513972" y="39146"/>
                      <a:pt x="513730" y="38179"/>
                      <a:pt x="513489" y="36971"/>
                    </a:cubicBezTo>
                    <a:cubicBezTo>
                      <a:pt x="513247" y="35763"/>
                      <a:pt x="512764" y="34796"/>
                      <a:pt x="512281" y="33830"/>
                    </a:cubicBezTo>
                    <a:cubicBezTo>
                      <a:pt x="511797" y="32863"/>
                      <a:pt x="510831" y="31897"/>
                      <a:pt x="509864" y="31172"/>
                    </a:cubicBezTo>
                    <a:cubicBezTo>
                      <a:pt x="507689" y="29480"/>
                      <a:pt x="505273" y="28514"/>
                      <a:pt x="502615" y="27789"/>
                    </a:cubicBezTo>
                    <a:cubicBezTo>
                      <a:pt x="499957" y="27306"/>
                      <a:pt x="497540" y="27064"/>
                      <a:pt x="494882" y="27064"/>
                    </a:cubicBezTo>
                    <a:cubicBezTo>
                      <a:pt x="492708" y="27064"/>
                      <a:pt x="490291" y="27306"/>
                      <a:pt x="488116" y="27789"/>
                    </a:cubicBezTo>
                    <a:cubicBezTo>
                      <a:pt x="485942" y="28272"/>
                      <a:pt x="483767" y="28997"/>
                      <a:pt x="482075" y="29964"/>
                    </a:cubicBezTo>
                    <a:cubicBezTo>
                      <a:pt x="480142" y="30930"/>
                      <a:pt x="478692" y="32380"/>
                      <a:pt x="477243" y="33830"/>
                    </a:cubicBezTo>
                    <a:cubicBezTo>
                      <a:pt x="475793" y="35280"/>
                      <a:pt x="475068" y="37454"/>
                      <a:pt x="474584" y="40113"/>
                    </a:cubicBezTo>
                    <a:lnTo>
                      <a:pt x="482317" y="42529"/>
                    </a:lnTo>
                    <a:cubicBezTo>
                      <a:pt x="482559" y="41321"/>
                      <a:pt x="482800" y="40113"/>
                      <a:pt x="483284" y="38904"/>
                    </a:cubicBezTo>
                    <a:cubicBezTo>
                      <a:pt x="483767" y="37938"/>
                      <a:pt x="484250" y="36730"/>
                      <a:pt x="485217" y="36005"/>
                    </a:cubicBezTo>
                    <a:cubicBezTo>
                      <a:pt x="486183" y="35038"/>
                      <a:pt x="487150" y="34555"/>
                      <a:pt x="488600" y="33830"/>
                    </a:cubicBezTo>
                    <a:cubicBezTo>
                      <a:pt x="490050" y="33347"/>
                      <a:pt x="491741" y="33105"/>
                      <a:pt x="493916" y="33105"/>
                    </a:cubicBezTo>
                    <a:cubicBezTo>
                      <a:pt x="495124" y="33105"/>
                      <a:pt x="496332" y="33105"/>
                      <a:pt x="497299" y="33347"/>
                    </a:cubicBezTo>
                    <a:cubicBezTo>
                      <a:pt x="498507" y="33588"/>
                      <a:pt x="499474" y="33830"/>
                      <a:pt x="500440" y="34313"/>
                    </a:cubicBezTo>
                    <a:cubicBezTo>
                      <a:pt x="501890" y="35038"/>
                      <a:pt x="502857" y="36005"/>
                      <a:pt x="503582" y="37213"/>
                    </a:cubicBezTo>
                    <a:cubicBezTo>
                      <a:pt x="504065" y="38421"/>
                      <a:pt x="504548" y="40113"/>
                      <a:pt x="504548" y="42287"/>
                    </a:cubicBezTo>
                    <a:lnTo>
                      <a:pt x="504548" y="51711"/>
                    </a:lnTo>
                    <a:cubicBezTo>
                      <a:pt x="501648" y="51711"/>
                      <a:pt x="499232" y="51711"/>
                      <a:pt x="497057" y="51953"/>
                    </a:cubicBezTo>
                    <a:cubicBezTo>
                      <a:pt x="494882" y="51953"/>
                      <a:pt x="492949" y="52195"/>
                      <a:pt x="491016" y="52436"/>
                    </a:cubicBezTo>
                    <a:cubicBezTo>
                      <a:pt x="488358" y="52920"/>
                      <a:pt x="485942" y="53644"/>
                      <a:pt x="483525" y="54369"/>
                    </a:cubicBezTo>
                    <a:cubicBezTo>
                      <a:pt x="481350" y="55336"/>
                      <a:pt x="479176" y="56544"/>
                      <a:pt x="477484" y="57994"/>
                    </a:cubicBezTo>
                    <a:cubicBezTo>
                      <a:pt x="475793" y="59444"/>
                      <a:pt x="474584" y="61135"/>
                      <a:pt x="473618" y="63310"/>
                    </a:cubicBezTo>
                    <a:cubicBezTo>
                      <a:pt x="472651" y="65243"/>
                      <a:pt x="472168" y="67660"/>
                      <a:pt x="472168" y="70076"/>
                    </a:cubicBezTo>
                    <a:cubicBezTo>
                      <a:pt x="472168" y="72493"/>
                      <a:pt x="472651" y="74909"/>
                      <a:pt x="473618" y="76842"/>
                    </a:cubicBezTo>
                    <a:cubicBezTo>
                      <a:pt x="474584" y="78775"/>
                      <a:pt x="475793" y="80467"/>
                      <a:pt x="477243" y="81675"/>
                    </a:cubicBezTo>
                    <a:cubicBezTo>
                      <a:pt x="478692" y="82883"/>
                      <a:pt x="480384" y="83850"/>
                      <a:pt x="482317" y="84575"/>
                    </a:cubicBezTo>
                    <a:cubicBezTo>
                      <a:pt x="484250" y="85300"/>
                      <a:pt x="485942" y="85541"/>
                      <a:pt x="488116" y="85541"/>
                    </a:cubicBezTo>
                    <a:cubicBezTo>
                      <a:pt x="492708" y="85541"/>
                      <a:pt x="496332" y="84575"/>
                      <a:pt x="499232" y="82641"/>
                    </a:cubicBezTo>
                    <a:cubicBezTo>
                      <a:pt x="502132" y="80708"/>
                      <a:pt x="504065" y="78292"/>
                      <a:pt x="505031" y="75634"/>
                    </a:cubicBezTo>
                    <a:cubicBezTo>
                      <a:pt x="505273" y="78050"/>
                      <a:pt x="506240" y="80225"/>
                      <a:pt x="507689" y="82158"/>
                    </a:cubicBezTo>
                    <a:cubicBezTo>
                      <a:pt x="509139" y="84091"/>
                      <a:pt x="511314" y="84816"/>
                      <a:pt x="514214" y="84816"/>
                    </a:cubicBezTo>
                    <a:cubicBezTo>
                      <a:pt x="515905" y="84816"/>
                      <a:pt x="517597" y="84575"/>
                      <a:pt x="519047" y="84333"/>
                    </a:cubicBezTo>
                    <a:cubicBezTo>
                      <a:pt x="520496" y="84091"/>
                      <a:pt x="521705" y="83850"/>
                      <a:pt x="522430" y="83608"/>
                    </a:cubicBezTo>
                    <a:lnTo>
                      <a:pt x="522430" y="78292"/>
                    </a:lnTo>
                    <a:close/>
                    <a:moveTo>
                      <a:pt x="458636" y="77325"/>
                    </a:moveTo>
                    <a:cubicBezTo>
                      <a:pt x="457428" y="77809"/>
                      <a:pt x="456461" y="78292"/>
                      <a:pt x="455495" y="78534"/>
                    </a:cubicBezTo>
                    <a:cubicBezTo>
                      <a:pt x="454528" y="78775"/>
                      <a:pt x="453562" y="79017"/>
                      <a:pt x="452353" y="79017"/>
                    </a:cubicBezTo>
                    <a:cubicBezTo>
                      <a:pt x="451629" y="79017"/>
                      <a:pt x="450904" y="78775"/>
                      <a:pt x="449937" y="78534"/>
                    </a:cubicBezTo>
                    <a:cubicBezTo>
                      <a:pt x="448970" y="78292"/>
                      <a:pt x="448246" y="78050"/>
                      <a:pt x="447762" y="77567"/>
                    </a:cubicBezTo>
                    <a:cubicBezTo>
                      <a:pt x="446554" y="76600"/>
                      <a:pt x="445829" y="75634"/>
                      <a:pt x="445587" y="74184"/>
                    </a:cubicBezTo>
                    <a:cubicBezTo>
                      <a:pt x="445346" y="72734"/>
                      <a:pt x="445346" y="70801"/>
                      <a:pt x="445346" y="67901"/>
                    </a:cubicBezTo>
                    <a:lnTo>
                      <a:pt x="445346" y="35280"/>
                    </a:lnTo>
                    <a:lnTo>
                      <a:pt x="458394" y="35280"/>
                    </a:lnTo>
                    <a:lnTo>
                      <a:pt x="458394" y="28997"/>
                    </a:lnTo>
                    <a:lnTo>
                      <a:pt x="445346" y="28997"/>
                    </a:lnTo>
                    <a:lnTo>
                      <a:pt x="445346" y="12807"/>
                    </a:lnTo>
                    <a:lnTo>
                      <a:pt x="435680" y="14982"/>
                    </a:lnTo>
                    <a:lnTo>
                      <a:pt x="435680" y="28997"/>
                    </a:lnTo>
                    <a:lnTo>
                      <a:pt x="426256" y="28997"/>
                    </a:lnTo>
                    <a:lnTo>
                      <a:pt x="426256" y="35280"/>
                    </a:lnTo>
                    <a:lnTo>
                      <a:pt x="435680" y="35280"/>
                    </a:lnTo>
                    <a:lnTo>
                      <a:pt x="435680" y="68868"/>
                    </a:lnTo>
                    <a:cubicBezTo>
                      <a:pt x="435680" y="71768"/>
                      <a:pt x="435680" y="74184"/>
                      <a:pt x="435922" y="76117"/>
                    </a:cubicBezTo>
                    <a:cubicBezTo>
                      <a:pt x="436163" y="78050"/>
                      <a:pt x="436888" y="79983"/>
                      <a:pt x="437855" y="81433"/>
                    </a:cubicBezTo>
                    <a:cubicBezTo>
                      <a:pt x="439063" y="83125"/>
                      <a:pt x="440513" y="84091"/>
                      <a:pt x="442446" y="84816"/>
                    </a:cubicBezTo>
                    <a:cubicBezTo>
                      <a:pt x="444379" y="85541"/>
                      <a:pt x="446312" y="85783"/>
                      <a:pt x="448487" y="85783"/>
                    </a:cubicBezTo>
                    <a:cubicBezTo>
                      <a:pt x="450662" y="85783"/>
                      <a:pt x="452837" y="85541"/>
                      <a:pt x="455012" y="84816"/>
                    </a:cubicBezTo>
                    <a:cubicBezTo>
                      <a:pt x="457186" y="84091"/>
                      <a:pt x="458878" y="83125"/>
                      <a:pt x="460569" y="82158"/>
                    </a:cubicBezTo>
                    <a:lnTo>
                      <a:pt x="458636" y="77325"/>
                    </a:lnTo>
                    <a:close/>
                    <a:moveTo>
                      <a:pt x="409825" y="28997"/>
                    </a:moveTo>
                    <a:lnTo>
                      <a:pt x="399676" y="28997"/>
                    </a:lnTo>
                    <a:lnTo>
                      <a:pt x="399676" y="84091"/>
                    </a:lnTo>
                    <a:lnTo>
                      <a:pt x="409825" y="84091"/>
                    </a:lnTo>
                    <a:lnTo>
                      <a:pt x="409825" y="28997"/>
                    </a:lnTo>
                    <a:close/>
                    <a:moveTo>
                      <a:pt x="409341" y="2416"/>
                    </a:moveTo>
                    <a:cubicBezTo>
                      <a:pt x="408133" y="1208"/>
                      <a:pt x="406683" y="483"/>
                      <a:pt x="404992" y="483"/>
                    </a:cubicBezTo>
                    <a:cubicBezTo>
                      <a:pt x="403300" y="483"/>
                      <a:pt x="401609" y="1208"/>
                      <a:pt x="400400" y="2416"/>
                    </a:cubicBezTo>
                    <a:cubicBezTo>
                      <a:pt x="399192" y="3625"/>
                      <a:pt x="398467" y="5316"/>
                      <a:pt x="398467" y="6766"/>
                    </a:cubicBezTo>
                    <a:cubicBezTo>
                      <a:pt x="398467" y="8457"/>
                      <a:pt x="399192" y="9907"/>
                      <a:pt x="400400" y="11116"/>
                    </a:cubicBezTo>
                    <a:cubicBezTo>
                      <a:pt x="401609" y="12324"/>
                      <a:pt x="403059" y="13049"/>
                      <a:pt x="404992" y="13049"/>
                    </a:cubicBezTo>
                    <a:cubicBezTo>
                      <a:pt x="406683" y="13049"/>
                      <a:pt x="408133" y="12324"/>
                      <a:pt x="409341" y="11116"/>
                    </a:cubicBezTo>
                    <a:cubicBezTo>
                      <a:pt x="410549" y="9907"/>
                      <a:pt x="411274" y="8457"/>
                      <a:pt x="411274" y="6766"/>
                    </a:cubicBezTo>
                    <a:cubicBezTo>
                      <a:pt x="411274" y="5074"/>
                      <a:pt x="410549" y="3625"/>
                      <a:pt x="409341" y="2416"/>
                    </a:cubicBezTo>
                    <a:moveTo>
                      <a:pt x="379619" y="61377"/>
                    </a:moveTo>
                    <a:cubicBezTo>
                      <a:pt x="378653" y="59444"/>
                      <a:pt x="377203" y="57994"/>
                      <a:pt x="375511" y="56544"/>
                    </a:cubicBezTo>
                    <a:cubicBezTo>
                      <a:pt x="373820" y="55094"/>
                      <a:pt x="372128" y="54128"/>
                      <a:pt x="370195" y="53403"/>
                    </a:cubicBezTo>
                    <a:cubicBezTo>
                      <a:pt x="368262" y="52678"/>
                      <a:pt x="366329" y="51953"/>
                      <a:pt x="364396" y="51470"/>
                    </a:cubicBezTo>
                    <a:cubicBezTo>
                      <a:pt x="361013" y="50503"/>
                      <a:pt x="358113" y="49295"/>
                      <a:pt x="355938" y="47603"/>
                    </a:cubicBezTo>
                    <a:cubicBezTo>
                      <a:pt x="353764" y="45912"/>
                      <a:pt x="352797" y="43737"/>
                      <a:pt x="352797" y="40837"/>
                    </a:cubicBezTo>
                    <a:cubicBezTo>
                      <a:pt x="352797" y="38663"/>
                      <a:pt x="353764" y="36730"/>
                      <a:pt x="355697" y="35280"/>
                    </a:cubicBezTo>
                    <a:cubicBezTo>
                      <a:pt x="357630" y="33830"/>
                      <a:pt x="360046" y="33105"/>
                      <a:pt x="362946" y="33105"/>
                    </a:cubicBezTo>
                    <a:cubicBezTo>
                      <a:pt x="366087" y="33105"/>
                      <a:pt x="368504" y="33588"/>
                      <a:pt x="370195" y="34796"/>
                    </a:cubicBezTo>
                    <a:cubicBezTo>
                      <a:pt x="371887" y="36005"/>
                      <a:pt x="373337" y="37213"/>
                      <a:pt x="374786" y="38421"/>
                    </a:cubicBezTo>
                    <a:lnTo>
                      <a:pt x="379619" y="32380"/>
                    </a:lnTo>
                    <a:cubicBezTo>
                      <a:pt x="378169" y="31172"/>
                      <a:pt x="376236" y="29964"/>
                      <a:pt x="373820" y="28997"/>
                    </a:cubicBezTo>
                    <a:cubicBezTo>
                      <a:pt x="371162" y="27789"/>
                      <a:pt x="367779" y="27306"/>
                      <a:pt x="363429" y="27306"/>
                    </a:cubicBezTo>
                    <a:cubicBezTo>
                      <a:pt x="360771" y="27306"/>
                      <a:pt x="358355" y="27547"/>
                      <a:pt x="355938" y="28272"/>
                    </a:cubicBezTo>
                    <a:cubicBezTo>
                      <a:pt x="353522" y="28997"/>
                      <a:pt x="351589" y="29722"/>
                      <a:pt x="349656" y="31172"/>
                    </a:cubicBezTo>
                    <a:cubicBezTo>
                      <a:pt x="347964" y="32380"/>
                      <a:pt x="346514" y="34071"/>
                      <a:pt x="345306" y="36005"/>
                    </a:cubicBezTo>
                    <a:cubicBezTo>
                      <a:pt x="344098" y="37938"/>
                      <a:pt x="343615" y="40113"/>
                      <a:pt x="343615" y="42771"/>
                    </a:cubicBezTo>
                    <a:cubicBezTo>
                      <a:pt x="343615" y="45670"/>
                      <a:pt x="344098" y="48087"/>
                      <a:pt x="345065" y="50020"/>
                    </a:cubicBezTo>
                    <a:cubicBezTo>
                      <a:pt x="346031" y="51953"/>
                      <a:pt x="347481" y="53644"/>
                      <a:pt x="348931" y="54853"/>
                    </a:cubicBezTo>
                    <a:cubicBezTo>
                      <a:pt x="350622" y="56061"/>
                      <a:pt x="352314" y="57269"/>
                      <a:pt x="354005" y="57752"/>
                    </a:cubicBezTo>
                    <a:cubicBezTo>
                      <a:pt x="355938" y="58477"/>
                      <a:pt x="357630" y="58961"/>
                      <a:pt x="359321" y="59686"/>
                    </a:cubicBezTo>
                    <a:cubicBezTo>
                      <a:pt x="362946" y="60652"/>
                      <a:pt x="365604" y="61860"/>
                      <a:pt x="367779" y="63310"/>
                    </a:cubicBezTo>
                    <a:cubicBezTo>
                      <a:pt x="369954" y="64760"/>
                      <a:pt x="370920" y="67176"/>
                      <a:pt x="370920" y="70559"/>
                    </a:cubicBezTo>
                    <a:cubicBezTo>
                      <a:pt x="370920" y="73459"/>
                      <a:pt x="369954" y="75634"/>
                      <a:pt x="368262" y="77325"/>
                    </a:cubicBezTo>
                    <a:cubicBezTo>
                      <a:pt x="366571" y="78775"/>
                      <a:pt x="364154" y="79742"/>
                      <a:pt x="360771" y="79742"/>
                    </a:cubicBezTo>
                    <a:cubicBezTo>
                      <a:pt x="359080" y="79742"/>
                      <a:pt x="357630" y="79500"/>
                      <a:pt x="355938" y="79017"/>
                    </a:cubicBezTo>
                    <a:cubicBezTo>
                      <a:pt x="354489" y="78534"/>
                      <a:pt x="353039" y="77809"/>
                      <a:pt x="351830" y="76842"/>
                    </a:cubicBezTo>
                    <a:cubicBezTo>
                      <a:pt x="350622" y="76117"/>
                      <a:pt x="349414" y="75151"/>
                      <a:pt x="348447" y="74184"/>
                    </a:cubicBezTo>
                    <a:cubicBezTo>
                      <a:pt x="347481" y="73217"/>
                      <a:pt x="346756" y="72493"/>
                      <a:pt x="346031" y="71768"/>
                    </a:cubicBezTo>
                    <a:lnTo>
                      <a:pt x="341198" y="79500"/>
                    </a:lnTo>
                    <a:cubicBezTo>
                      <a:pt x="346514" y="83608"/>
                      <a:pt x="352797" y="85783"/>
                      <a:pt x="360288" y="85783"/>
                    </a:cubicBezTo>
                    <a:cubicBezTo>
                      <a:pt x="363188" y="85783"/>
                      <a:pt x="365604" y="85300"/>
                      <a:pt x="368020" y="84575"/>
                    </a:cubicBezTo>
                    <a:cubicBezTo>
                      <a:pt x="370437" y="83850"/>
                      <a:pt x="372612" y="82641"/>
                      <a:pt x="374303" y="81192"/>
                    </a:cubicBezTo>
                    <a:cubicBezTo>
                      <a:pt x="375995" y="79742"/>
                      <a:pt x="377444" y="77809"/>
                      <a:pt x="378411" y="75634"/>
                    </a:cubicBezTo>
                    <a:cubicBezTo>
                      <a:pt x="379378" y="73459"/>
                      <a:pt x="380103" y="71043"/>
                      <a:pt x="380103" y="68143"/>
                    </a:cubicBezTo>
                    <a:cubicBezTo>
                      <a:pt x="381069" y="65485"/>
                      <a:pt x="380586" y="63310"/>
                      <a:pt x="379619" y="61377"/>
                    </a:cubicBezTo>
                    <a:moveTo>
                      <a:pt x="298428" y="84091"/>
                    </a:moveTo>
                    <a:lnTo>
                      <a:pt x="307852" y="84091"/>
                    </a:lnTo>
                    <a:lnTo>
                      <a:pt x="307852" y="57511"/>
                    </a:lnTo>
                    <a:cubicBezTo>
                      <a:pt x="307852" y="55578"/>
                      <a:pt x="307852" y="53886"/>
                      <a:pt x="308093" y="51953"/>
                    </a:cubicBezTo>
                    <a:cubicBezTo>
                      <a:pt x="308335" y="50020"/>
                      <a:pt x="308577" y="48328"/>
                      <a:pt x="308818" y="46637"/>
                    </a:cubicBezTo>
                    <a:cubicBezTo>
                      <a:pt x="309785" y="43254"/>
                      <a:pt x="310993" y="40354"/>
                      <a:pt x="312926" y="37938"/>
                    </a:cubicBezTo>
                    <a:cubicBezTo>
                      <a:pt x="314618" y="35521"/>
                      <a:pt x="316792" y="34555"/>
                      <a:pt x="318967" y="34555"/>
                    </a:cubicBezTo>
                    <a:cubicBezTo>
                      <a:pt x="322833" y="34555"/>
                      <a:pt x="324767" y="36488"/>
                      <a:pt x="325008" y="40596"/>
                    </a:cubicBezTo>
                    <a:lnTo>
                      <a:pt x="333224" y="37696"/>
                    </a:lnTo>
                    <a:cubicBezTo>
                      <a:pt x="333224" y="35763"/>
                      <a:pt x="332741" y="34313"/>
                      <a:pt x="332016" y="32863"/>
                    </a:cubicBezTo>
                    <a:cubicBezTo>
                      <a:pt x="331291" y="31413"/>
                      <a:pt x="330566" y="30447"/>
                      <a:pt x="329599" y="29722"/>
                    </a:cubicBezTo>
                    <a:cubicBezTo>
                      <a:pt x="328633" y="28997"/>
                      <a:pt x="327425" y="28272"/>
                      <a:pt x="326216" y="28030"/>
                    </a:cubicBezTo>
                    <a:cubicBezTo>
                      <a:pt x="325008" y="27547"/>
                      <a:pt x="323800" y="27547"/>
                      <a:pt x="322833" y="27547"/>
                    </a:cubicBezTo>
                    <a:cubicBezTo>
                      <a:pt x="319450" y="27547"/>
                      <a:pt x="316792" y="28514"/>
                      <a:pt x="314134" y="30205"/>
                    </a:cubicBezTo>
                    <a:cubicBezTo>
                      <a:pt x="311718" y="32138"/>
                      <a:pt x="309543" y="34555"/>
                      <a:pt x="307852" y="37696"/>
                    </a:cubicBezTo>
                    <a:lnTo>
                      <a:pt x="306643" y="28272"/>
                    </a:lnTo>
                    <a:lnTo>
                      <a:pt x="297219" y="29239"/>
                    </a:lnTo>
                    <a:cubicBezTo>
                      <a:pt x="297219" y="29722"/>
                      <a:pt x="297461" y="30447"/>
                      <a:pt x="297461" y="31413"/>
                    </a:cubicBezTo>
                    <a:cubicBezTo>
                      <a:pt x="297703" y="32380"/>
                      <a:pt x="297703" y="33588"/>
                      <a:pt x="297944" y="35038"/>
                    </a:cubicBezTo>
                    <a:cubicBezTo>
                      <a:pt x="298186" y="36488"/>
                      <a:pt x="298186" y="37696"/>
                      <a:pt x="298186" y="39146"/>
                    </a:cubicBezTo>
                    <a:cubicBezTo>
                      <a:pt x="298186" y="40596"/>
                      <a:pt x="298428" y="41804"/>
                      <a:pt x="298428" y="43254"/>
                    </a:cubicBezTo>
                    <a:lnTo>
                      <a:pt x="298428" y="84091"/>
                    </a:lnTo>
                    <a:close/>
                    <a:moveTo>
                      <a:pt x="267981" y="38179"/>
                    </a:moveTo>
                    <a:cubicBezTo>
                      <a:pt x="270156" y="41079"/>
                      <a:pt x="271122" y="45187"/>
                      <a:pt x="271122" y="50262"/>
                    </a:cubicBezTo>
                    <a:lnTo>
                      <a:pt x="271122" y="52195"/>
                    </a:lnTo>
                    <a:lnTo>
                      <a:pt x="243817" y="52195"/>
                    </a:lnTo>
                    <a:cubicBezTo>
                      <a:pt x="244058" y="49778"/>
                      <a:pt x="244783" y="47362"/>
                      <a:pt x="245508" y="45187"/>
                    </a:cubicBezTo>
                    <a:cubicBezTo>
                      <a:pt x="246233" y="43012"/>
                      <a:pt x="247441" y="41079"/>
                      <a:pt x="248649" y="39388"/>
                    </a:cubicBezTo>
                    <a:cubicBezTo>
                      <a:pt x="249858" y="37696"/>
                      <a:pt x="251549" y="36246"/>
                      <a:pt x="253241" y="35280"/>
                    </a:cubicBezTo>
                    <a:cubicBezTo>
                      <a:pt x="254932" y="34313"/>
                      <a:pt x="257107" y="33830"/>
                      <a:pt x="259282" y="33830"/>
                    </a:cubicBezTo>
                    <a:cubicBezTo>
                      <a:pt x="262906" y="33588"/>
                      <a:pt x="265806" y="35038"/>
                      <a:pt x="267981" y="38179"/>
                    </a:cubicBezTo>
                    <a:moveTo>
                      <a:pt x="281029" y="58236"/>
                    </a:moveTo>
                    <a:lnTo>
                      <a:pt x="281029" y="52678"/>
                    </a:lnTo>
                    <a:cubicBezTo>
                      <a:pt x="281029" y="49537"/>
                      <a:pt x="280788" y="46395"/>
                      <a:pt x="280063" y="43496"/>
                    </a:cubicBezTo>
                    <a:cubicBezTo>
                      <a:pt x="279338" y="40354"/>
                      <a:pt x="278130" y="37696"/>
                      <a:pt x="276438" y="35280"/>
                    </a:cubicBezTo>
                    <a:cubicBezTo>
                      <a:pt x="274747" y="32863"/>
                      <a:pt x="272572" y="30930"/>
                      <a:pt x="269672" y="29480"/>
                    </a:cubicBezTo>
                    <a:cubicBezTo>
                      <a:pt x="266773" y="28030"/>
                      <a:pt x="263390" y="27306"/>
                      <a:pt x="259040" y="27306"/>
                    </a:cubicBezTo>
                    <a:cubicBezTo>
                      <a:pt x="255415" y="27306"/>
                      <a:pt x="252274" y="28030"/>
                      <a:pt x="249133" y="29480"/>
                    </a:cubicBezTo>
                    <a:cubicBezTo>
                      <a:pt x="245991" y="30930"/>
                      <a:pt x="243333" y="32863"/>
                      <a:pt x="241159" y="35521"/>
                    </a:cubicBezTo>
                    <a:cubicBezTo>
                      <a:pt x="238984" y="38179"/>
                      <a:pt x="237051" y="41079"/>
                      <a:pt x="235842" y="44704"/>
                    </a:cubicBezTo>
                    <a:cubicBezTo>
                      <a:pt x="234634" y="48328"/>
                      <a:pt x="233909" y="52195"/>
                      <a:pt x="233909" y="56544"/>
                    </a:cubicBezTo>
                    <a:cubicBezTo>
                      <a:pt x="233909" y="66210"/>
                      <a:pt x="236084" y="73459"/>
                      <a:pt x="240675" y="78292"/>
                    </a:cubicBezTo>
                    <a:cubicBezTo>
                      <a:pt x="245025" y="83125"/>
                      <a:pt x="251791" y="85783"/>
                      <a:pt x="260490" y="85783"/>
                    </a:cubicBezTo>
                    <a:cubicBezTo>
                      <a:pt x="265081" y="85783"/>
                      <a:pt x="268947" y="84816"/>
                      <a:pt x="272572" y="83125"/>
                    </a:cubicBezTo>
                    <a:cubicBezTo>
                      <a:pt x="275955" y="81192"/>
                      <a:pt x="279338" y="78534"/>
                      <a:pt x="282238" y="75151"/>
                    </a:cubicBezTo>
                    <a:lnTo>
                      <a:pt x="278371" y="71043"/>
                    </a:lnTo>
                    <a:cubicBezTo>
                      <a:pt x="274747" y="74426"/>
                      <a:pt x="271605" y="76359"/>
                      <a:pt x="268947" y="77567"/>
                    </a:cubicBezTo>
                    <a:cubicBezTo>
                      <a:pt x="266289" y="78534"/>
                      <a:pt x="263631" y="79017"/>
                      <a:pt x="261215" y="79017"/>
                    </a:cubicBezTo>
                    <a:cubicBezTo>
                      <a:pt x="255657" y="79017"/>
                      <a:pt x="251549" y="77325"/>
                      <a:pt x="248649" y="73701"/>
                    </a:cubicBezTo>
                    <a:cubicBezTo>
                      <a:pt x="245750" y="70076"/>
                      <a:pt x="244300" y="65002"/>
                      <a:pt x="244058" y="58477"/>
                    </a:cubicBezTo>
                    <a:lnTo>
                      <a:pt x="281029" y="58477"/>
                    </a:lnTo>
                    <a:close/>
                    <a:moveTo>
                      <a:pt x="183648" y="28997"/>
                    </a:moveTo>
                    <a:lnTo>
                      <a:pt x="172774" y="28997"/>
                    </a:lnTo>
                    <a:lnTo>
                      <a:pt x="195247" y="85300"/>
                    </a:lnTo>
                    <a:lnTo>
                      <a:pt x="203221" y="85300"/>
                    </a:lnTo>
                    <a:lnTo>
                      <a:pt x="226418" y="28997"/>
                    </a:lnTo>
                    <a:lnTo>
                      <a:pt x="217236" y="28997"/>
                    </a:lnTo>
                    <a:lnTo>
                      <a:pt x="202496" y="67660"/>
                    </a:lnTo>
                    <a:cubicBezTo>
                      <a:pt x="201046" y="71526"/>
                      <a:pt x="200321" y="74426"/>
                      <a:pt x="200079" y="76359"/>
                    </a:cubicBezTo>
                    <a:cubicBezTo>
                      <a:pt x="199838" y="75392"/>
                      <a:pt x="199596" y="74184"/>
                      <a:pt x="199354" y="72734"/>
                    </a:cubicBezTo>
                    <a:cubicBezTo>
                      <a:pt x="199113" y="71284"/>
                      <a:pt x="198388" y="69351"/>
                      <a:pt x="197663" y="67176"/>
                    </a:cubicBezTo>
                    <a:lnTo>
                      <a:pt x="183648" y="28997"/>
                    </a:lnTo>
                    <a:close/>
                    <a:moveTo>
                      <a:pt x="159000" y="28997"/>
                    </a:moveTo>
                    <a:lnTo>
                      <a:pt x="148851" y="28997"/>
                    </a:lnTo>
                    <a:lnTo>
                      <a:pt x="148851" y="84091"/>
                    </a:lnTo>
                    <a:lnTo>
                      <a:pt x="159000" y="84091"/>
                    </a:lnTo>
                    <a:lnTo>
                      <a:pt x="159000" y="28997"/>
                    </a:lnTo>
                    <a:close/>
                    <a:moveTo>
                      <a:pt x="158517" y="2416"/>
                    </a:moveTo>
                    <a:cubicBezTo>
                      <a:pt x="157309" y="1208"/>
                      <a:pt x="155859" y="483"/>
                      <a:pt x="154167" y="483"/>
                    </a:cubicBezTo>
                    <a:cubicBezTo>
                      <a:pt x="152476" y="483"/>
                      <a:pt x="150784" y="1208"/>
                      <a:pt x="149576" y="2416"/>
                    </a:cubicBezTo>
                    <a:cubicBezTo>
                      <a:pt x="148368" y="3625"/>
                      <a:pt x="147643" y="5316"/>
                      <a:pt x="147643" y="6766"/>
                    </a:cubicBezTo>
                    <a:cubicBezTo>
                      <a:pt x="147643" y="8457"/>
                      <a:pt x="148368" y="9907"/>
                      <a:pt x="149576" y="11116"/>
                    </a:cubicBezTo>
                    <a:cubicBezTo>
                      <a:pt x="150784" y="12324"/>
                      <a:pt x="152476" y="13049"/>
                      <a:pt x="154167" y="13049"/>
                    </a:cubicBezTo>
                    <a:cubicBezTo>
                      <a:pt x="155859" y="13049"/>
                      <a:pt x="157309" y="12324"/>
                      <a:pt x="158517" y="11116"/>
                    </a:cubicBezTo>
                    <a:cubicBezTo>
                      <a:pt x="159725" y="9907"/>
                      <a:pt x="160450" y="8457"/>
                      <a:pt x="160450" y="6766"/>
                    </a:cubicBezTo>
                    <a:cubicBezTo>
                      <a:pt x="160450" y="5074"/>
                      <a:pt x="159725" y="3625"/>
                      <a:pt x="158517" y="2416"/>
                    </a:cubicBezTo>
                    <a:moveTo>
                      <a:pt x="128795" y="84091"/>
                    </a:moveTo>
                    <a:lnTo>
                      <a:pt x="128795" y="49537"/>
                    </a:lnTo>
                    <a:cubicBezTo>
                      <a:pt x="128795" y="46637"/>
                      <a:pt x="128553" y="43737"/>
                      <a:pt x="128312" y="41079"/>
                    </a:cubicBezTo>
                    <a:cubicBezTo>
                      <a:pt x="128070" y="38421"/>
                      <a:pt x="127345" y="36005"/>
                      <a:pt x="126137" y="34071"/>
                    </a:cubicBezTo>
                    <a:cubicBezTo>
                      <a:pt x="124929" y="32138"/>
                      <a:pt x="122996" y="30447"/>
                      <a:pt x="120338" y="29239"/>
                    </a:cubicBezTo>
                    <a:cubicBezTo>
                      <a:pt x="117680" y="28030"/>
                      <a:pt x="114297" y="27306"/>
                      <a:pt x="109705" y="27306"/>
                    </a:cubicBezTo>
                    <a:cubicBezTo>
                      <a:pt x="106806" y="27306"/>
                      <a:pt x="104389" y="27789"/>
                      <a:pt x="102214" y="28514"/>
                    </a:cubicBezTo>
                    <a:cubicBezTo>
                      <a:pt x="100040" y="29480"/>
                      <a:pt x="98348" y="30447"/>
                      <a:pt x="96898" y="31655"/>
                    </a:cubicBezTo>
                    <a:cubicBezTo>
                      <a:pt x="95449" y="32863"/>
                      <a:pt x="94240" y="34071"/>
                      <a:pt x="93274" y="35280"/>
                    </a:cubicBezTo>
                    <a:cubicBezTo>
                      <a:pt x="92307" y="36488"/>
                      <a:pt x="91824" y="37213"/>
                      <a:pt x="91341" y="37938"/>
                    </a:cubicBezTo>
                    <a:lnTo>
                      <a:pt x="90132" y="28514"/>
                    </a:lnTo>
                    <a:lnTo>
                      <a:pt x="80708" y="29480"/>
                    </a:lnTo>
                    <a:cubicBezTo>
                      <a:pt x="80708" y="29964"/>
                      <a:pt x="80950" y="30689"/>
                      <a:pt x="80950" y="31655"/>
                    </a:cubicBezTo>
                    <a:cubicBezTo>
                      <a:pt x="81192" y="32622"/>
                      <a:pt x="81192" y="33830"/>
                      <a:pt x="81433" y="35280"/>
                    </a:cubicBezTo>
                    <a:cubicBezTo>
                      <a:pt x="81675" y="36730"/>
                      <a:pt x="81675" y="37938"/>
                      <a:pt x="81675" y="39388"/>
                    </a:cubicBezTo>
                    <a:cubicBezTo>
                      <a:pt x="81675" y="40837"/>
                      <a:pt x="81917" y="42046"/>
                      <a:pt x="81917" y="43496"/>
                    </a:cubicBezTo>
                    <a:lnTo>
                      <a:pt x="81917" y="84333"/>
                    </a:lnTo>
                    <a:lnTo>
                      <a:pt x="91824" y="84333"/>
                    </a:lnTo>
                    <a:lnTo>
                      <a:pt x="91824" y="53403"/>
                    </a:lnTo>
                    <a:cubicBezTo>
                      <a:pt x="91824" y="50986"/>
                      <a:pt x="92307" y="48570"/>
                      <a:pt x="93032" y="46154"/>
                    </a:cubicBezTo>
                    <a:cubicBezTo>
                      <a:pt x="93757" y="43979"/>
                      <a:pt x="94965" y="41804"/>
                      <a:pt x="96415" y="40354"/>
                    </a:cubicBezTo>
                    <a:cubicBezTo>
                      <a:pt x="97865" y="38663"/>
                      <a:pt x="99556" y="37454"/>
                      <a:pt x="101248" y="36488"/>
                    </a:cubicBezTo>
                    <a:cubicBezTo>
                      <a:pt x="103181" y="35521"/>
                      <a:pt x="105114" y="35038"/>
                      <a:pt x="107531" y="35038"/>
                    </a:cubicBezTo>
                    <a:cubicBezTo>
                      <a:pt x="109947" y="35038"/>
                      <a:pt x="112122" y="35280"/>
                      <a:pt x="113572" y="36005"/>
                    </a:cubicBezTo>
                    <a:cubicBezTo>
                      <a:pt x="115021" y="36730"/>
                      <a:pt x="116230" y="37454"/>
                      <a:pt x="117196" y="38904"/>
                    </a:cubicBezTo>
                    <a:cubicBezTo>
                      <a:pt x="117921" y="40113"/>
                      <a:pt x="118404" y="41804"/>
                      <a:pt x="118888" y="43496"/>
                    </a:cubicBezTo>
                    <a:cubicBezTo>
                      <a:pt x="119129" y="45429"/>
                      <a:pt x="119371" y="47362"/>
                      <a:pt x="119371" y="49778"/>
                    </a:cubicBezTo>
                    <a:lnTo>
                      <a:pt x="119371" y="84333"/>
                    </a:lnTo>
                    <a:lnTo>
                      <a:pt x="128795" y="84333"/>
                    </a:lnTo>
                    <a:close/>
                    <a:moveTo>
                      <a:pt x="60894" y="5799"/>
                    </a:moveTo>
                    <a:lnTo>
                      <a:pt x="50986" y="5799"/>
                    </a:lnTo>
                    <a:lnTo>
                      <a:pt x="50986" y="54128"/>
                    </a:lnTo>
                    <a:cubicBezTo>
                      <a:pt x="50986" y="59202"/>
                      <a:pt x="50503" y="63552"/>
                      <a:pt x="49295" y="66935"/>
                    </a:cubicBezTo>
                    <a:cubicBezTo>
                      <a:pt x="48328" y="70318"/>
                      <a:pt x="46879" y="72976"/>
                      <a:pt x="44945" y="74667"/>
                    </a:cubicBezTo>
                    <a:cubicBezTo>
                      <a:pt x="43012" y="76600"/>
                      <a:pt x="40837" y="77809"/>
                      <a:pt x="38421" y="78534"/>
                    </a:cubicBezTo>
                    <a:cubicBezTo>
                      <a:pt x="36005" y="79259"/>
                      <a:pt x="33347" y="79500"/>
                      <a:pt x="30447" y="79500"/>
                    </a:cubicBezTo>
                    <a:cubicBezTo>
                      <a:pt x="27547" y="79500"/>
                      <a:pt x="24889" y="79259"/>
                      <a:pt x="22231" y="78534"/>
                    </a:cubicBezTo>
                    <a:cubicBezTo>
                      <a:pt x="19815" y="77809"/>
                      <a:pt x="17640" y="76600"/>
                      <a:pt x="15707" y="74667"/>
                    </a:cubicBezTo>
                    <a:cubicBezTo>
                      <a:pt x="14015" y="72734"/>
                      <a:pt x="12565" y="70076"/>
                      <a:pt x="11357" y="66935"/>
                    </a:cubicBezTo>
                    <a:cubicBezTo>
                      <a:pt x="10391" y="63552"/>
                      <a:pt x="9666" y="59444"/>
                      <a:pt x="9666" y="54128"/>
                    </a:cubicBezTo>
                    <a:lnTo>
                      <a:pt x="9666" y="5799"/>
                    </a:lnTo>
                    <a:lnTo>
                      <a:pt x="0" y="5799"/>
                    </a:lnTo>
                    <a:lnTo>
                      <a:pt x="0" y="54853"/>
                    </a:lnTo>
                    <a:cubicBezTo>
                      <a:pt x="0" y="66451"/>
                      <a:pt x="2658" y="74667"/>
                      <a:pt x="7733" y="79500"/>
                    </a:cubicBezTo>
                    <a:cubicBezTo>
                      <a:pt x="12807" y="84333"/>
                      <a:pt x="20540" y="86749"/>
                      <a:pt x="30689" y="86749"/>
                    </a:cubicBezTo>
                    <a:cubicBezTo>
                      <a:pt x="40837" y="86749"/>
                      <a:pt x="48570" y="84333"/>
                      <a:pt x="53403" y="79500"/>
                    </a:cubicBezTo>
                    <a:cubicBezTo>
                      <a:pt x="58477" y="74667"/>
                      <a:pt x="60894" y="66451"/>
                      <a:pt x="60894" y="54853"/>
                    </a:cubicBezTo>
                    <a:lnTo>
                      <a:pt x="60894" y="5799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44" name="Freihandform: Form 43">
                <a:extLst>
                  <a:ext uri="{FF2B5EF4-FFF2-40B4-BE49-F238E27FC236}">
                    <a16:creationId xmlns:a16="http://schemas.microsoft.com/office/drawing/2014/main" id="{CCA96FB2-00D1-437E-BC9E-014BF2485AA3}"/>
                  </a:ext>
                </a:extLst>
              </p:cNvPr>
              <p:cNvSpPr/>
              <p:nvPr/>
            </p:nvSpPr>
            <p:spPr>
              <a:xfrm>
                <a:off x="11569754" y="1219314"/>
                <a:ext cx="152234" cy="132903"/>
              </a:xfrm>
              <a:custGeom>
                <a:avLst/>
                <a:gdLst>
                  <a:gd name="connsiteX0" fmla="*/ 0 w 152234"/>
                  <a:gd name="connsiteY0" fmla="*/ 134353 h 132902"/>
                  <a:gd name="connsiteX1" fmla="*/ 84816 w 152234"/>
                  <a:gd name="connsiteY1" fmla="*/ 134353 h 132902"/>
                  <a:gd name="connsiteX2" fmla="*/ 152234 w 152234"/>
                  <a:gd name="connsiteY2" fmla="*/ 67176 h 132902"/>
                  <a:gd name="connsiteX3" fmla="*/ 84816 w 152234"/>
                  <a:gd name="connsiteY3" fmla="*/ 0 h 132902"/>
                  <a:gd name="connsiteX4" fmla="*/ 0 w 152234"/>
                  <a:gd name="connsiteY4" fmla="*/ 0 h 132902"/>
                  <a:gd name="connsiteX5" fmla="*/ 0 w 152234"/>
                  <a:gd name="connsiteY5" fmla="*/ 134353 h 1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234" h="132902">
                    <a:moveTo>
                      <a:pt x="0" y="134353"/>
                    </a:moveTo>
                    <a:lnTo>
                      <a:pt x="84816" y="134353"/>
                    </a:lnTo>
                    <a:cubicBezTo>
                      <a:pt x="122029" y="134353"/>
                      <a:pt x="152234" y="104389"/>
                      <a:pt x="152234" y="67176"/>
                    </a:cubicBezTo>
                    <a:cubicBezTo>
                      <a:pt x="152234" y="29964"/>
                      <a:pt x="122029" y="0"/>
                      <a:pt x="84816" y="0"/>
                    </a:cubicBezTo>
                    <a:lnTo>
                      <a:pt x="0" y="0"/>
                    </a:lnTo>
                    <a:lnTo>
                      <a:pt x="0" y="134353"/>
                    </a:lnTo>
                    <a:close/>
                  </a:path>
                </a:pathLst>
              </a:custGeom>
              <a:solidFill>
                <a:srgbClr val="0072BC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</p:grpSp>
      </p:grpSp>
      <p:sp>
        <p:nvSpPr>
          <p:cNvPr id="55" name="Freihandform: Form 44">
            <a:extLst>
              <a:ext uri="{FF2B5EF4-FFF2-40B4-BE49-F238E27FC236}">
                <a16:creationId xmlns:a16="http://schemas.microsoft.com/office/drawing/2014/main" id="{883162FD-5920-459D-B957-31A263988D88}"/>
              </a:ext>
            </a:extLst>
          </p:cNvPr>
          <p:cNvSpPr/>
          <p:nvPr userDrawn="1"/>
        </p:nvSpPr>
        <p:spPr>
          <a:xfrm>
            <a:off x="-4877" y="390926"/>
            <a:ext cx="337406" cy="294925"/>
          </a:xfrm>
          <a:custGeom>
            <a:avLst/>
            <a:gdLst>
              <a:gd name="connsiteX0" fmla="*/ 0 w 152234"/>
              <a:gd name="connsiteY0" fmla="*/ 134353 h 132902"/>
              <a:gd name="connsiteX1" fmla="*/ 84816 w 152234"/>
              <a:gd name="connsiteY1" fmla="*/ 134353 h 132902"/>
              <a:gd name="connsiteX2" fmla="*/ 152234 w 152234"/>
              <a:gd name="connsiteY2" fmla="*/ 67176 h 132902"/>
              <a:gd name="connsiteX3" fmla="*/ 84816 w 152234"/>
              <a:gd name="connsiteY3" fmla="*/ 0 h 132902"/>
              <a:gd name="connsiteX4" fmla="*/ 0 w 152234"/>
              <a:gd name="connsiteY4" fmla="*/ 0 h 132902"/>
              <a:gd name="connsiteX5" fmla="*/ 0 w 152234"/>
              <a:gd name="connsiteY5" fmla="*/ 134353 h 132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234" h="132902">
                <a:moveTo>
                  <a:pt x="0" y="134353"/>
                </a:moveTo>
                <a:lnTo>
                  <a:pt x="84816" y="134353"/>
                </a:lnTo>
                <a:cubicBezTo>
                  <a:pt x="122029" y="134353"/>
                  <a:pt x="152234" y="104389"/>
                  <a:pt x="152234" y="67176"/>
                </a:cubicBezTo>
                <a:cubicBezTo>
                  <a:pt x="152234" y="29964"/>
                  <a:pt x="122029" y="0"/>
                  <a:pt x="84816" y="0"/>
                </a:cubicBezTo>
                <a:lnTo>
                  <a:pt x="0" y="0"/>
                </a:lnTo>
                <a:lnTo>
                  <a:pt x="0" y="13435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402" cap="flat">
            <a:noFill/>
            <a:prstDash val="solid"/>
            <a:miter/>
          </a:ln>
        </p:spPr>
        <p:txBody>
          <a:bodyPr rtlCol="0" anchor="ctr"/>
          <a:lstStyle/>
          <a:p>
            <a:endParaRPr lang="de-DE" sz="1351"/>
          </a:p>
        </p:txBody>
      </p:sp>
      <p:sp>
        <p:nvSpPr>
          <p:cNvPr id="57" name="bk object 18">
            <a:extLst>
              <a:ext uri="{FF2B5EF4-FFF2-40B4-BE49-F238E27FC236}">
                <a16:creationId xmlns:a16="http://schemas.microsoft.com/office/drawing/2014/main" id="{43762DC1-C2FD-42CE-AFEB-715EE62A1F3D}"/>
              </a:ext>
            </a:extLst>
          </p:cNvPr>
          <p:cNvSpPr/>
          <p:nvPr userDrawn="1"/>
        </p:nvSpPr>
        <p:spPr>
          <a:xfrm>
            <a:off x="-4877" y="4945380"/>
            <a:ext cx="403794" cy="198120"/>
          </a:xfrm>
          <a:custGeom>
            <a:avLst/>
            <a:gdLst/>
            <a:ahLst/>
            <a:cxnLst/>
            <a:rect l="l" t="t" r="r" b="b"/>
            <a:pathLst>
              <a:path w="9144000" h="198120">
                <a:moveTo>
                  <a:pt x="0" y="197993"/>
                </a:moveTo>
                <a:lnTo>
                  <a:pt x="9144000" y="197993"/>
                </a:lnTo>
                <a:lnTo>
                  <a:pt x="9144000" y="0"/>
                </a:lnTo>
                <a:lnTo>
                  <a:pt x="0" y="0"/>
                </a:lnTo>
                <a:lnTo>
                  <a:pt x="0" y="19799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k object 18">
            <a:extLst>
              <a:ext uri="{FF2B5EF4-FFF2-40B4-BE49-F238E27FC236}">
                <a16:creationId xmlns:a16="http://schemas.microsoft.com/office/drawing/2014/main" id="{76098270-8824-46AE-A5C5-CD99A62A1C4C}"/>
              </a:ext>
            </a:extLst>
          </p:cNvPr>
          <p:cNvSpPr/>
          <p:nvPr userDrawn="1"/>
        </p:nvSpPr>
        <p:spPr>
          <a:xfrm>
            <a:off x="480061" y="4945380"/>
            <a:ext cx="8663939" cy="198120"/>
          </a:xfrm>
          <a:custGeom>
            <a:avLst/>
            <a:gdLst/>
            <a:ahLst/>
            <a:cxnLst/>
            <a:rect l="l" t="t" r="r" b="b"/>
            <a:pathLst>
              <a:path w="9144000" h="198120">
                <a:moveTo>
                  <a:pt x="0" y="197993"/>
                </a:moveTo>
                <a:lnTo>
                  <a:pt x="9144000" y="197993"/>
                </a:lnTo>
                <a:lnTo>
                  <a:pt x="9144000" y="0"/>
                </a:lnTo>
                <a:lnTo>
                  <a:pt x="0" y="0"/>
                </a:lnTo>
                <a:lnTo>
                  <a:pt x="0" y="19799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Holder 3">
            <a:extLst>
              <a:ext uri="{FF2B5EF4-FFF2-40B4-BE49-F238E27FC236}">
                <a16:creationId xmlns:a16="http://schemas.microsoft.com/office/drawing/2014/main" id="{3299EB9C-AF93-46B9-874F-99C450B3EDD6}"/>
              </a:ext>
            </a:extLst>
          </p:cNvPr>
          <p:cNvSpPr txBox="1">
            <a:spLocks/>
          </p:cNvSpPr>
          <p:nvPr userDrawn="1"/>
        </p:nvSpPr>
        <p:spPr>
          <a:xfrm>
            <a:off x="717758" y="4945380"/>
            <a:ext cx="5276642" cy="182879"/>
          </a:xfrm>
          <a:prstGeom prst="rect">
            <a:avLst/>
          </a:prstGeom>
        </p:spPr>
        <p:txBody>
          <a:bodyPr wrap="none" lIns="0" tIns="0" rIns="0" bIns="0" anchor="ctr"/>
          <a:lstStyle>
            <a:defPPr>
              <a:defRPr lang="de-DE"/>
            </a:defPPr>
            <a:lvl1pPr marL="0" algn="l" defTabSz="686074" rtl="0" eaLnBrk="1" latinLnBrk="0" hangingPunct="1">
              <a:defRPr sz="1000" b="1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34303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6074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9111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2149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5186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223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1260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429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686074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b="0" spc="10" dirty="0" smtClean="0">
                <a:solidFill>
                  <a:schemeClr val="bg1"/>
                </a:solidFill>
              </a:rPr>
              <a:t>Vortragstitel </a:t>
            </a:r>
            <a:r>
              <a:rPr lang="de-DE" sz="1000" b="0" dirty="0" smtClean="0">
                <a:solidFill>
                  <a:schemeClr val="bg1"/>
                </a:solidFill>
              </a:rPr>
              <a:t>ǀ</a:t>
            </a:r>
            <a:r>
              <a:rPr lang="de-DE" sz="1000" b="0" spc="10" baseline="0" dirty="0" smtClean="0">
                <a:solidFill>
                  <a:schemeClr val="bg1"/>
                </a:solidFill>
              </a:rPr>
              <a:t> Vortragende*r </a:t>
            </a:r>
            <a:r>
              <a:rPr lang="de-DE" sz="1000" b="0" dirty="0" smtClean="0">
                <a:solidFill>
                  <a:schemeClr val="bg1"/>
                </a:solidFill>
              </a:rPr>
              <a:t>ǀ Vortragsdatum</a:t>
            </a:r>
            <a:endParaRPr lang="de-DE" sz="1000" b="0" i="0" kern="1200" dirty="0" smtClean="0">
              <a:solidFill>
                <a:schemeClr val="bg1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56" name="Grafik 55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436" y="3810000"/>
            <a:ext cx="1402563" cy="470364"/>
          </a:xfrm>
          <a:prstGeom prst="rect">
            <a:avLst/>
          </a:prstGeom>
        </p:spPr>
      </p:pic>
      <p:sp>
        <p:nvSpPr>
          <p:cNvPr id="60" name="Holder 3">
            <a:extLst>
              <a:ext uri="{FF2B5EF4-FFF2-40B4-BE49-F238E27FC236}">
                <a16:creationId xmlns:a16="http://schemas.microsoft.com/office/drawing/2014/main" id="{3299EB9C-AF93-46B9-874F-99C450B3EDD6}"/>
              </a:ext>
            </a:extLst>
          </p:cNvPr>
          <p:cNvSpPr txBox="1">
            <a:spLocks/>
          </p:cNvSpPr>
          <p:nvPr userDrawn="1"/>
        </p:nvSpPr>
        <p:spPr>
          <a:xfrm>
            <a:off x="8071009" y="4960621"/>
            <a:ext cx="825903" cy="182879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de-DE"/>
            </a:defPPr>
            <a:lvl1pPr marL="0" algn="l" defTabSz="686074" rtl="0" eaLnBrk="1" latinLnBrk="0" hangingPunct="1">
              <a:defRPr sz="1000" b="1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34303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6074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9111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2149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5186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223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1260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429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5"/>
              </a:spcBef>
            </a:pPr>
            <a:r>
              <a:rPr lang="de-DE" b="1" spc="10" dirty="0" smtClean="0"/>
              <a:t>ulb.hhu.de</a:t>
            </a:r>
            <a:endParaRPr lang="de-DE" b="1" spc="10" dirty="0"/>
          </a:p>
        </p:txBody>
      </p:sp>
    </p:spTree>
    <p:extLst>
      <p:ext uri="{BB962C8B-B14F-4D97-AF65-F5344CB8AC3E}">
        <p14:creationId xmlns:p14="http://schemas.microsoft.com/office/powerpoint/2010/main" val="1250822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bg1">
              <a:lumMod val="50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afik 9">
            <a:extLst>
              <a:ext uri="{FF2B5EF4-FFF2-40B4-BE49-F238E27FC236}">
                <a16:creationId xmlns:a16="http://schemas.microsoft.com/office/drawing/2014/main" id="{A240364D-AE4D-440E-88A8-B05FF302FB9D}"/>
              </a:ext>
            </a:extLst>
          </p:cNvPr>
          <p:cNvGrpSpPr/>
          <p:nvPr userDrawn="1"/>
        </p:nvGrpSpPr>
        <p:grpSpPr>
          <a:xfrm>
            <a:off x="7741437" y="394294"/>
            <a:ext cx="1049330" cy="621121"/>
            <a:chOff x="10321916" y="525077"/>
            <a:chExt cx="1399106" cy="827140"/>
          </a:xfrm>
          <a:solidFill>
            <a:schemeClr val="accent1"/>
          </a:solidFill>
        </p:grpSpPr>
        <p:grpSp>
          <p:nvGrpSpPr>
            <p:cNvPr id="30" name="Grafik 9">
              <a:extLst>
                <a:ext uri="{FF2B5EF4-FFF2-40B4-BE49-F238E27FC236}">
                  <a16:creationId xmlns:a16="http://schemas.microsoft.com/office/drawing/2014/main" id="{A240364D-AE4D-440E-88A8-B05FF302FB9D}"/>
                </a:ext>
              </a:extLst>
            </p:cNvPr>
            <p:cNvGrpSpPr/>
            <p:nvPr/>
          </p:nvGrpSpPr>
          <p:grpSpPr>
            <a:xfrm>
              <a:off x="10321916" y="525077"/>
              <a:ext cx="1179212" cy="575107"/>
              <a:chOff x="10321916" y="525077"/>
              <a:chExt cx="1179212" cy="575107"/>
            </a:xfrm>
            <a:solidFill>
              <a:schemeClr val="accent1"/>
            </a:solidFill>
          </p:grpSpPr>
          <p:sp>
            <p:nvSpPr>
              <p:cNvPr id="49" name="Freihandform: Form 20">
                <a:extLst>
                  <a:ext uri="{FF2B5EF4-FFF2-40B4-BE49-F238E27FC236}">
                    <a16:creationId xmlns:a16="http://schemas.microsoft.com/office/drawing/2014/main" id="{C5CA81CC-0A8C-4F0A-898F-756081956301}"/>
                  </a:ext>
                </a:extLst>
              </p:cNvPr>
              <p:cNvSpPr/>
              <p:nvPr/>
            </p:nvSpPr>
            <p:spPr>
              <a:xfrm>
                <a:off x="11143981" y="639857"/>
                <a:ext cx="357630" cy="357630"/>
              </a:xfrm>
              <a:custGeom>
                <a:avLst/>
                <a:gdLst>
                  <a:gd name="connsiteX0" fmla="*/ 358113 w 357629"/>
                  <a:gd name="connsiteY0" fmla="*/ 0 h 357629"/>
                  <a:gd name="connsiteX1" fmla="*/ 358113 w 357629"/>
                  <a:gd name="connsiteY1" fmla="*/ 179540 h 357629"/>
                  <a:gd name="connsiteX2" fmla="*/ 179057 w 357629"/>
                  <a:gd name="connsiteY2" fmla="*/ 359080 h 357629"/>
                  <a:gd name="connsiteX3" fmla="*/ 0 w 357629"/>
                  <a:gd name="connsiteY3" fmla="*/ 179540 h 357629"/>
                  <a:gd name="connsiteX4" fmla="*/ 0 w 357629"/>
                  <a:gd name="connsiteY4" fmla="*/ 0 h 357629"/>
                  <a:gd name="connsiteX5" fmla="*/ 90857 w 357629"/>
                  <a:gd name="connsiteY5" fmla="*/ 0 h 357629"/>
                  <a:gd name="connsiteX6" fmla="*/ 90857 w 357629"/>
                  <a:gd name="connsiteY6" fmla="*/ 171807 h 357629"/>
                  <a:gd name="connsiteX7" fmla="*/ 179057 w 357629"/>
                  <a:gd name="connsiteY7" fmla="*/ 265323 h 357629"/>
                  <a:gd name="connsiteX8" fmla="*/ 267256 w 357629"/>
                  <a:gd name="connsiteY8" fmla="*/ 171807 h 357629"/>
                  <a:gd name="connsiteX9" fmla="*/ 267256 w 357629"/>
                  <a:gd name="connsiteY9" fmla="*/ 0 h 357629"/>
                  <a:gd name="connsiteX10" fmla="*/ 358113 w 357629"/>
                  <a:gd name="connsiteY10" fmla="*/ 0 h 357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7629" h="357629">
                    <a:moveTo>
                      <a:pt x="358113" y="0"/>
                    </a:moveTo>
                    <a:lnTo>
                      <a:pt x="358113" y="179540"/>
                    </a:lnTo>
                    <a:cubicBezTo>
                      <a:pt x="358113" y="286587"/>
                      <a:pt x="277888" y="359080"/>
                      <a:pt x="179057" y="359080"/>
                    </a:cubicBezTo>
                    <a:cubicBezTo>
                      <a:pt x="80225" y="359080"/>
                      <a:pt x="0" y="286587"/>
                      <a:pt x="0" y="179540"/>
                    </a:cubicBezTo>
                    <a:cubicBezTo>
                      <a:pt x="0" y="164075"/>
                      <a:pt x="0" y="0"/>
                      <a:pt x="0" y="0"/>
                    </a:cubicBezTo>
                    <a:lnTo>
                      <a:pt x="90857" y="0"/>
                    </a:lnTo>
                    <a:cubicBezTo>
                      <a:pt x="90857" y="32622"/>
                      <a:pt x="90857" y="165041"/>
                      <a:pt x="90857" y="171807"/>
                    </a:cubicBezTo>
                    <a:cubicBezTo>
                      <a:pt x="90857" y="227385"/>
                      <a:pt x="130487" y="265323"/>
                      <a:pt x="179057" y="265323"/>
                    </a:cubicBezTo>
                    <a:cubicBezTo>
                      <a:pt x="227868" y="265323"/>
                      <a:pt x="267256" y="227385"/>
                      <a:pt x="267256" y="171807"/>
                    </a:cubicBezTo>
                    <a:lnTo>
                      <a:pt x="267256" y="0"/>
                    </a:lnTo>
                    <a:lnTo>
                      <a:pt x="358113" y="0"/>
                    </a:lnTo>
                    <a:close/>
                  </a:path>
                </a:pathLst>
              </a:custGeom>
              <a:solidFill>
                <a:srgbClr val="0072BC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50" name="Freihandform: Form 21">
                <a:extLst>
                  <a:ext uri="{FF2B5EF4-FFF2-40B4-BE49-F238E27FC236}">
                    <a16:creationId xmlns:a16="http://schemas.microsoft.com/office/drawing/2014/main" id="{1076D363-C034-4E14-9F45-AC0FCE1EDB18}"/>
                  </a:ext>
                </a:extLst>
              </p:cNvPr>
              <p:cNvSpPr/>
              <p:nvPr/>
            </p:nvSpPr>
            <p:spPr>
              <a:xfrm>
                <a:off x="10321916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rgbClr val="0072BC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51" name="Freihandform: Form 22">
                <a:extLst>
                  <a:ext uri="{FF2B5EF4-FFF2-40B4-BE49-F238E27FC236}">
                    <a16:creationId xmlns:a16="http://schemas.microsoft.com/office/drawing/2014/main" id="{594D7886-9B36-4085-8FC4-E5D73FFB04FF}"/>
                  </a:ext>
                </a:extLst>
              </p:cNvPr>
              <p:cNvSpPr/>
              <p:nvPr/>
            </p:nvSpPr>
            <p:spPr>
              <a:xfrm>
                <a:off x="10734399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rgbClr val="0072BC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52" name="Freihandform: Form 23">
                <a:extLst>
                  <a:ext uri="{FF2B5EF4-FFF2-40B4-BE49-F238E27FC236}">
                    <a16:creationId xmlns:a16="http://schemas.microsoft.com/office/drawing/2014/main" id="{34A71752-C6CB-41A1-9ED4-535445E5CA2A}"/>
                  </a:ext>
                </a:extLst>
              </p:cNvPr>
              <p:cNvSpPr/>
              <p:nvPr/>
            </p:nvSpPr>
            <p:spPr>
              <a:xfrm>
                <a:off x="104640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53" name="Freihandform: Form 24">
                <a:extLst>
                  <a:ext uri="{FF2B5EF4-FFF2-40B4-BE49-F238E27FC236}">
                    <a16:creationId xmlns:a16="http://schemas.microsoft.com/office/drawing/2014/main" id="{0B449204-D2C5-46C7-9446-78CB3AE33C0F}"/>
                  </a:ext>
                </a:extLst>
              </p:cNvPr>
              <p:cNvSpPr/>
              <p:nvPr/>
            </p:nvSpPr>
            <p:spPr>
              <a:xfrm>
                <a:off x="10610678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54" name="Freihandform: Form 25">
                <a:extLst>
                  <a:ext uri="{FF2B5EF4-FFF2-40B4-BE49-F238E27FC236}">
                    <a16:creationId xmlns:a16="http://schemas.microsoft.com/office/drawing/2014/main" id="{836500CA-7AFD-48CA-B6D3-0D77161C68BC}"/>
                  </a:ext>
                </a:extLst>
              </p:cNvPr>
              <p:cNvSpPr/>
              <p:nvPr/>
            </p:nvSpPr>
            <p:spPr>
              <a:xfrm>
                <a:off x="109497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324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</p:grpSp>
        <p:sp>
          <p:nvSpPr>
            <p:cNvPr id="31" name="Freihandform: Form 26">
              <a:extLst>
                <a:ext uri="{FF2B5EF4-FFF2-40B4-BE49-F238E27FC236}">
                  <a16:creationId xmlns:a16="http://schemas.microsoft.com/office/drawing/2014/main" id="{17016B36-B092-4AFD-B601-383B7784BFBF}"/>
                </a:ext>
              </a:extLst>
            </p:cNvPr>
            <p:cNvSpPr/>
            <p:nvPr/>
          </p:nvSpPr>
          <p:spPr>
            <a:xfrm>
              <a:off x="10322158" y="1089069"/>
              <a:ext cx="57994" cy="77325"/>
            </a:xfrm>
            <a:custGeom>
              <a:avLst/>
              <a:gdLst>
                <a:gd name="connsiteX0" fmla="*/ 49053 w 57994"/>
                <a:gd name="connsiteY0" fmla="*/ 0 h 77325"/>
                <a:gd name="connsiteX1" fmla="*/ 49053 w 57994"/>
                <a:gd name="connsiteY1" fmla="*/ 34071 h 77325"/>
                <a:gd name="connsiteX2" fmla="*/ 10149 w 57994"/>
                <a:gd name="connsiteY2" fmla="*/ 34071 h 77325"/>
                <a:gd name="connsiteX3" fmla="*/ 10149 w 57994"/>
                <a:gd name="connsiteY3" fmla="*/ 0 h 77325"/>
                <a:gd name="connsiteX4" fmla="*/ 0 w 57994"/>
                <a:gd name="connsiteY4" fmla="*/ 0 h 77325"/>
                <a:gd name="connsiteX5" fmla="*/ 0 w 57994"/>
                <a:gd name="connsiteY5" fmla="*/ 78292 h 77325"/>
                <a:gd name="connsiteX6" fmla="*/ 10149 w 57994"/>
                <a:gd name="connsiteY6" fmla="*/ 78292 h 77325"/>
                <a:gd name="connsiteX7" fmla="*/ 10149 w 57994"/>
                <a:gd name="connsiteY7" fmla="*/ 40837 h 77325"/>
                <a:gd name="connsiteX8" fmla="*/ 49053 w 57994"/>
                <a:gd name="connsiteY8" fmla="*/ 40837 h 77325"/>
                <a:gd name="connsiteX9" fmla="*/ 49053 w 57994"/>
                <a:gd name="connsiteY9" fmla="*/ 78292 h 77325"/>
                <a:gd name="connsiteX10" fmla="*/ 58961 w 57994"/>
                <a:gd name="connsiteY10" fmla="*/ 78292 h 77325"/>
                <a:gd name="connsiteX11" fmla="*/ 58961 w 57994"/>
                <a:gd name="connsiteY11" fmla="*/ 0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49053" y="0"/>
                  </a:moveTo>
                  <a:lnTo>
                    <a:pt x="49053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lnTo>
                    <a:pt x="10149" y="78292"/>
                  </a:lnTo>
                  <a:lnTo>
                    <a:pt x="10149" y="40837"/>
                  </a:lnTo>
                  <a:lnTo>
                    <a:pt x="49053" y="40837"/>
                  </a:lnTo>
                  <a:lnTo>
                    <a:pt x="49053" y="78292"/>
                  </a:lnTo>
                  <a:lnTo>
                    <a:pt x="58961" y="78292"/>
                  </a:lnTo>
                  <a:lnTo>
                    <a:pt x="58961" y="0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sp>
          <p:nvSpPr>
            <p:cNvPr id="32" name="Freihandform: Form 27">
              <a:extLst>
                <a:ext uri="{FF2B5EF4-FFF2-40B4-BE49-F238E27FC236}">
                  <a16:creationId xmlns:a16="http://schemas.microsoft.com/office/drawing/2014/main" id="{D1A46A87-4807-4767-B647-E3EC036BC92A}"/>
                </a:ext>
              </a:extLst>
            </p:cNvPr>
            <p:cNvSpPr/>
            <p:nvPr/>
          </p:nvSpPr>
          <p:spPr>
            <a:xfrm>
              <a:off x="10399483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6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9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6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10149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sp>
          <p:nvSpPr>
            <p:cNvPr id="33" name="Freihandform: Form 28">
              <a:extLst>
                <a:ext uri="{FF2B5EF4-FFF2-40B4-BE49-F238E27FC236}">
                  <a16:creationId xmlns:a16="http://schemas.microsoft.com/office/drawing/2014/main" id="{59FDC7EA-9A66-40BA-AEEF-50B9422FB283}"/>
                </a:ext>
              </a:extLst>
            </p:cNvPr>
            <p:cNvSpPr/>
            <p:nvPr/>
          </p:nvSpPr>
          <p:spPr>
            <a:xfrm>
              <a:off x="104654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grpSp>
          <p:nvGrpSpPr>
            <p:cNvPr id="34" name="Grafik 9">
              <a:extLst>
                <a:ext uri="{FF2B5EF4-FFF2-40B4-BE49-F238E27FC236}">
                  <a16:creationId xmlns:a16="http://schemas.microsoft.com/office/drawing/2014/main" id="{A240364D-AE4D-440E-88A8-B05FF302FB9D}"/>
                </a:ext>
              </a:extLst>
            </p:cNvPr>
            <p:cNvGrpSpPr/>
            <p:nvPr/>
          </p:nvGrpSpPr>
          <p:grpSpPr>
            <a:xfrm>
              <a:off x="10496140" y="1110575"/>
              <a:ext cx="101490" cy="55578"/>
              <a:chOff x="10496140" y="1110575"/>
              <a:chExt cx="101490" cy="55578"/>
            </a:xfrm>
            <a:solidFill>
              <a:srgbClr val="000000"/>
            </a:solidFill>
          </p:grpSpPr>
          <p:sp>
            <p:nvSpPr>
              <p:cNvPr id="47" name="Freihandform: Form 30">
                <a:extLst>
                  <a:ext uri="{FF2B5EF4-FFF2-40B4-BE49-F238E27FC236}">
                    <a16:creationId xmlns:a16="http://schemas.microsoft.com/office/drawing/2014/main" id="{EDC61321-1CDD-47FE-82F4-EC44AE05670E}"/>
                  </a:ext>
                </a:extLst>
              </p:cNvPr>
              <p:cNvSpPr/>
              <p:nvPr/>
            </p:nvSpPr>
            <p:spPr>
              <a:xfrm>
                <a:off x="104961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48" name="Freihandform: Form 31">
                <a:extLst>
                  <a:ext uri="{FF2B5EF4-FFF2-40B4-BE49-F238E27FC236}">
                    <a16:creationId xmlns:a16="http://schemas.microsoft.com/office/drawing/2014/main" id="{88F89A53-4AB3-4A93-B3CB-37874A98D1FD}"/>
                  </a:ext>
                </a:extLst>
              </p:cNvPr>
              <p:cNvSpPr/>
              <p:nvPr/>
            </p:nvSpPr>
            <p:spPr>
              <a:xfrm>
                <a:off x="10562833" y="1110816"/>
                <a:ext cx="33830" cy="55578"/>
              </a:xfrm>
              <a:custGeom>
                <a:avLst/>
                <a:gdLst>
                  <a:gd name="connsiteX0" fmla="*/ 1208 w 33829"/>
                  <a:gd name="connsiteY0" fmla="*/ 56544 h 55577"/>
                  <a:gd name="connsiteX1" fmla="*/ 10632 w 33829"/>
                  <a:gd name="connsiteY1" fmla="*/ 56544 h 55577"/>
                  <a:gd name="connsiteX2" fmla="*/ 10632 w 33829"/>
                  <a:gd name="connsiteY2" fmla="*/ 29964 h 55577"/>
                  <a:gd name="connsiteX3" fmla="*/ 10874 w 33829"/>
                  <a:gd name="connsiteY3" fmla="*/ 24406 h 55577"/>
                  <a:gd name="connsiteX4" fmla="*/ 11599 w 33829"/>
                  <a:gd name="connsiteY4" fmla="*/ 19090 h 55577"/>
                  <a:gd name="connsiteX5" fmla="*/ 15707 w 33829"/>
                  <a:gd name="connsiteY5" fmla="*/ 10391 h 55577"/>
                  <a:gd name="connsiteX6" fmla="*/ 21748 w 33829"/>
                  <a:gd name="connsiteY6" fmla="*/ 7008 h 55577"/>
                  <a:gd name="connsiteX7" fmla="*/ 27789 w 33829"/>
                  <a:gd name="connsiteY7" fmla="*/ 13049 h 55577"/>
                  <a:gd name="connsiteX8" fmla="*/ 36005 w 33829"/>
                  <a:gd name="connsiteY8" fmla="*/ 10149 h 55577"/>
                  <a:gd name="connsiteX9" fmla="*/ 34796 w 33829"/>
                  <a:gd name="connsiteY9" fmla="*/ 5316 h 55577"/>
                  <a:gd name="connsiteX10" fmla="*/ 32380 w 33829"/>
                  <a:gd name="connsiteY10" fmla="*/ 2175 h 55577"/>
                  <a:gd name="connsiteX11" fmla="*/ 28997 w 33829"/>
                  <a:gd name="connsiteY11" fmla="*/ 483 h 55577"/>
                  <a:gd name="connsiteX12" fmla="*/ 25614 w 33829"/>
                  <a:gd name="connsiteY12" fmla="*/ 0 h 55577"/>
                  <a:gd name="connsiteX13" fmla="*/ 16915 w 33829"/>
                  <a:gd name="connsiteY13" fmla="*/ 2658 h 55577"/>
                  <a:gd name="connsiteX14" fmla="*/ 10632 w 33829"/>
                  <a:gd name="connsiteY14" fmla="*/ 10149 h 55577"/>
                  <a:gd name="connsiteX15" fmla="*/ 9424 w 33829"/>
                  <a:gd name="connsiteY15" fmla="*/ 483 h 55577"/>
                  <a:gd name="connsiteX16" fmla="*/ 0 w 33829"/>
                  <a:gd name="connsiteY16" fmla="*/ 1450 h 55577"/>
                  <a:gd name="connsiteX17" fmla="*/ 242 w 33829"/>
                  <a:gd name="connsiteY17" fmla="*/ 3625 h 55577"/>
                  <a:gd name="connsiteX18" fmla="*/ 725 w 33829"/>
                  <a:gd name="connsiteY18" fmla="*/ 7249 h 55577"/>
                  <a:gd name="connsiteX19" fmla="*/ 967 w 33829"/>
                  <a:gd name="connsiteY19" fmla="*/ 11357 h 55577"/>
                  <a:gd name="connsiteX20" fmla="*/ 1208 w 33829"/>
                  <a:gd name="connsiteY20" fmla="*/ 15465 h 55577"/>
                  <a:gd name="connsiteX21" fmla="*/ 1208 w 33829"/>
                  <a:gd name="connsiteY21" fmla="*/ 56544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829" h="55577">
                    <a:moveTo>
                      <a:pt x="1208" y="56544"/>
                    </a:moveTo>
                    <a:lnTo>
                      <a:pt x="10632" y="56544"/>
                    </a:lnTo>
                    <a:lnTo>
                      <a:pt x="10632" y="29964"/>
                    </a:lnTo>
                    <a:cubicBezTo>
                      <a:pt x="10632" y="28030"/>
                      <a:pt x="10632" y="26339"/>
                      <a:pt x="10874" y="24406"/>
                    </a:cubicBezTo>
                    <a:cubicBezTo>
                      <a:pt x="11116" y="22473"/>
                      <a:pt x="11357" y="20781"/>
                      <a:pt x="11599" y="19090"/>
                    </a:cubicBezTo>
                    <a:cubicBezTo>
                      <a:pt x="12565" y="15707"/>
                      <a:pt x="13774" y="12807"/>
                      <a:pt x="15707" y="10391"/>
                    </a:cubicBezTo>
                    <a:cubicBezTo>
                      <a:pt x="17398" y="7974"/>
                      <a:pt x="19573" y="7008"/>
                      <a:pt x="21748" y="7008"/>
                    </a:cubicBezTo>
                    <a:cubicBezTo>
                      <a:pt x="25614" y="7008"/>
                      <a:pt x="27547" y="8941"/>
                      <a:pt x="27789" y="13049"/>
                    </a:cubicBezTo>
                    <a:lnTo>
                      <a:pt x="36005" y="10149"/>
                    </a:lnTo>
                    <a:cubicBezTo>
                      <a:pt x="36005" y="8216"/>
                      <a:pt x="35521" y="6766"/>
                      <a:pt x="34796" y="5316"/>
                    </a:cubicBezTo>
                    <a:cubicBezTo>
                      <a:pt x="34072" y="3866"/>
                      <a:pt x="33347" y="2900"/>
                      <a:pt x="32380" y="2175"/>
                    </a:cubicBezTo>
                    <a:cubicBezTo>
                      <a:pt x="31413" y="1450"/>
                      <a:pt x="30205" y="725"/>
                      <a:pt x="28997" y="483"/>
                    </a:cubicBezTo>
                    <a:cubicBezTo>
                      <a:pt x="27789" y="0"/>
                      <a:pt x="26581" y="0"/>
                      <a:pt x="25614" y="0"/>
                    </a:cubicBezTo>
                    <a:cubicBezTo>
                      <a:pt x="22231" y="0"/>
                      <a:pt x="19573" y="967"/>
                      <a:pt x="16915" y="2658"/>
                    </a:cubicBezTo>
                    <a:cubicBezTo>
                      <a:pt x="14499" y="4591"/>
                      <a:pt x="12324" y="7008"/>
                      <a:pt x="10632" y="10149"/>
                    </a:cubicBezTo>
                    <a:lnTo>
                      <a:pt x="9424" y="483"/>
                    </a:lnTo>
                    <a:lnTo>
                      <a:pt x="0" y="1450"/>
                    </a:lnTo>
                    <a:cubicBezTo>
                      <a:pt x="0" y="1933"/>
                      <a:pt x="242" y="2658"/>
                      <a:pt x="242" y="3625"/>
                    </a:cubicBezTo>
                    <a:cubicBezTo>
                      <a:pt x="483" y="4591"/>
                      <a:pt x="483" y="5799"/>
                      <a:pt x="725" y="7249"/>
                    </a:cubicBezTo>
                    <a:cubicBezTo>
                      <a:pt x="967" y="8699"/>
                      <a:pt x="967" y="9907"/>
                      <a:pt x="967" y="11357"/>
                    </a:cubicBezTo>
                    <a:cubicBezTo>
                      <a:pt x="967" y="12807"/>
                      <a:pt x="1208" y="14015"/>
                      <a:pt x="1208" y="15465"/>
                    </a:cubicBezTo>
                    <a:lnTo>
                      <a:pt x="1208" y="56544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</p:grpSp>
        <p:sp>
          <p:nvSpPr>
            <p:cNvPr id="35" name="Freihandform: Form 32">
              <a:extLst>
                <a:ext uri="{FF2B5EF4-FFF2-40B4-BE49-F238E27FC236}">
                  <a16:creationId xmlns:a16="http://schemas.microsoft.com/office/drawing/2014/main" id="{58E0EDC8-E74F-4551-8BD2-939CC38E7C32}"/>
                </a:ext>
              </a:extLst>
            </p:cNvPr>
            <p:cNvSpPr/>
            <p:nvPr/>
          </p:nvSpPr>
          <p:spPr>
            <a:xfrm>
              <a:off x="10612128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grpSp>
          <p:nvGrpSpPr>
            <p:cNvPr id="36" name="Grafik 9">
              <a:extLst>
                <a:ext uri="{FF2B5EF4-FFF2-40B4-BE49-F238E27FC236}">
                  <a16:creationId xmlns:a16="http://schemas.microsoft.com/office/drawing/2014/main" id="{A240364D-AE4D-440E-88A8-B05FF302FB9D}"/>
                </a:ext>
              </a:extLst>
            </p:cNvPr>
            <p:cNvGrpSpPr/>
            <p:nvPr/>
          </p:nvGrpSpPr>
          <p:grpSpPr>
            <a:xfrm>
              <a:off x="10639675" y="1081336"/>
              <a:ext cx="106322" cy="86991"/>
              <a:chOff x="10639675" y="1081336"/>
              <a:chExt cx="106322" cy="86991"/>
            </a:xfrm>
            <a:solidFill>
              <a:srgbClr val="000000"/>
            </a:solidFill>
          </p:grpSpPr>
          <p:sp>
            <p:nvSpPr>
              <p:cNvPr id="45" name="Freihandform: Form 34">
                <a:extLst>
                  <a:ext uri="{FF2B5EF4-FFF2-40B4-BE49-F238E27FC236}">
                    <a16:creationId xmlns:a16="http://schemas.microsoft.com/office/drawing/2014/main" id="{9D8C1F22-3E98-4749-B684-AA127651774A}"/>
                  </a:ext>
                </a:extLst>
              </p:cNvPr>
              <p:cNvSpPr/>
              <p:nvPr/>
            </p:nvSpPr>
            <p:spPr>
              <a:xfrm>
                <a:off x="10639675" y="1110575"/>
                <a:ext cx="45912" cy="57994"/>
              </a:xfrm>
              <a:custGeom>
                <a:avLst/>
                <a:gdLst>
                  <a:gd name="connsiteX0" fmla="*/ 41804 w 45911"/>
                  <a:gd name="connsiteY0" fmla="*/ 44462 h 57994"/>
                  <a:gd name="connsiteX1" fmla="*/ 33830 w 45911"/>
                  <a:gd name="connsiteY1" fmla="*/ 50261 h 57994"/>
                  <a:gd name="connsiteX2" fmla="*/ 26581 w 45911"/>
                  <a:gd name="connsiteY2" fmla="*/ 51711 h 57994"/>
                  <a:gd name="connsiteX3" fmla="*/ 18848 w 45911"/>
                  <a:gd name="connsiteY3" fmla="*/ 50020 h 57994"/>
                  <a:gd name="connsiteX4" fmla="*/ 13774 w 45911"/>
                  <a:gd name="connsiteY4" fmla="*/ 45187 h 57994"/>
                  <a:gd name="connsiteX5" fmla="*/ 11116 w 45911"/>
                  <a:gd name="connsiteY5" fmla="*/ 38179 h 57994"/>
                  <a:gd name="connsiteX6" fmla="*/ 10391 w 45911"/>
                  <a:gd name="connsiteY6" fmla="*/ 30205 h 57994"/>
                  <a:gd name="connsiteX7" fmla="*/ 11357 w 45911"/>
                  <a:gd name="connsiteY7" fmla="*/ 21748 h 57994"/>
                  <a:gd name="connsiteX8" fmla="*/ 14257 w 45911"/>
                  <a:gd name="connsiteY8" fmla="*/ 14015 h 57994"/>
                  <a:gd name="connsiteX9" fmla="*/ 19331 w 45911"/>
                  <a:gd name="connsiteY9" fmla="*/ 8457 h 57994"/>
                  <a:gd name="connsiteX10" fmla="*/ 26822 w 45911"/>
                  <a:gd name="connsiteY10" fmla="*/ 6283 h 57994"/>
                  <a:gd name="connsiteX11" fmla="*/ 34555 w 45911"/>
                  <a:gd name="connsiteY11" fmla="*/ 7733 h 57994"/>
                  <a:gd name="connsiteX12" fmla="*/ 39629 w 45911"/>
                  <a:gd name="connsiteY12" fmla="*/ 11599 h 57994"/>
                  <a:gd name="connsiteX13" fmla="*/ 44462 w 45911"/>
                  <a:gd name="connsiteY13" fmla="*/ 4350 h 57994"/>
                  <a:gd name="connsiteX14" fmla="*/ 36488 w 45911"/>
                  <a:gd name="connsiteY14" fmla="*/ 967 h 57994"/>
                  <a:gd name="connsiteX15" fmla="*/ 28030 w 45911"/>
                  <a:gd name="connsiteY15" fmla="*/ 0 h 57994"/>
                  <a:gd name="connsiteX16" fmla="*/ 16432 w 45911"/>
                  <a:gd name="connsiteY16" fmla="*/ 2175 h 57994"/>
                  <a:gd name="connsiteX17" fmla="*/ 7491 w 45911"/>
                  <a:gd name="connsiteY17" fmla="*/ 8216 h 57994"/>
                  <a:gd name="connsiteX18" fmla="*/ 1933 w 45911"/>
                  <a:gd name="connsiteY18" fmla="*/ 17640 h 57994"/>
                  <a:gd name="connsiteX19" fmla="*/ 0 w 45911"/>
                  <a:gd name="connsiteY19" fmla="*/ 29722 h 57994"/>
                  <a:gd name="connsiteX20" fmla="*/ 7008 w 45911"/>
                  <a:gd name="connsiteY20" fmla="*/ 50986 h 57994"/>
                  <a:gd name="connsiteX21" fmla="*/ 26581 w 45911"/>
                  <a:gd name="connsiteY21" fmla="*/ 58236 h 57994"/>
                  <a:gd name="connsiteX22" fmla="*/ 31172 w 45911"/>
                  <a:gd name="connsiteY22" fmla="*/ 57752 h 57994"/>
                  <a:gd name="connsiteX23" fmla="*/ 36246 w 45911"/>
                  <a:gd name="connsiteY23" fmla="*/ 56303 h 57994"/>
                  <a:gd name="connsiteX24" fmla="*/ 41321 w 45911"/>
                  <a:gd name="connsiteY24" fmla="*/ 53403 h 57994"/>
                  <a:gd name="connsiteX25" fmla="*/ 46154 w 45911"/>
                  <a:gd name="connsiteY25" fmla="*/ 48328 h 57994"/>
                  <a:gd name="connsiteX26" fmla="*/ 41804 w 45911"/>
                  <a:gd name="connsiteY26" fmla="*/ 44462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5911" h="57994">
                    <a:moveTo>
                      <a:pt x="41804" y="44462"/>
                    </a:moveTo>
                    <a:cubicBezTo>
                      <a:pt x="38663" y="47362"/>
                      <a:pt x="36005" y="49295"/>
                      <a:pt x="33830" y="50261"/>
                    </a:cubicBezTo>
                    <a:cubicBezTo>
                      <a:pt x="31655" y="51228"/>
                      <a:pt x="28997" y="51711"/>
                      <a:pt x="26581" y="51711"/>
                    </a:cubicBezTo>
                    <a:cubicBezTo>
                      <a:pt x="23439" y="51711"/>
                      <a:pt x="21023" y="51228"/>
                      <a:pt x="18848" y="50020"/>
                    </a:cubicBezTo>
                    <a:cubicBezTo>
                      <a:pt x="16673" y="48812"/>
                      <a:pt x="15223" y="47362"/>
                      <a:pt x="13774" y="45187"/>
                    </a:cubicBezTo>
                    <a:cubicBezTo>
                      <a:pt x="12565" y="43254"/>
                      <a:pt x="11599" y="40837"/>
                      <a:pt x="11116" y="38179"/>
                    </a:cubicBezTo>
                    <a:cubicBezTo>
                      <a:pt x="10632" y="35521"/>
                      <a:pt x="10391" y="32863"/>
                      <a:pt x="10391" y="30205"/>
                    </a:cubicBezTo>
                    <a:cubicBezTo>
                      <a:pt x="10391" y="27547"/>
                      <a:pt x="10632" y="24647"/>
                      <a:pt x="11357" y="21748"/>
                    </a:cubicBezTo>
                    <a:cubicBezTo>
                      <a:pt x="12082" y="18848"/>
                      <a:pt x="13049" y="16432"/>
                      <a:pt x="14257" y="14015"/>
                    </a:cubicBezTo>
                    <a:cubicBezTo>
                      <a:pt x="15707" y="11599"/>
                      <a:pt x="17398" y="9907"/>
                      <a:pt x="19331" y="8457"/>
                    </a:cubicBezTo>
                    <a:cubicBezTo>
                      <a:pt x="21506" y="7008"/>
                      <a:pt x="23923" y="6283"/>
                      <a:pt x="26822" y="6283"/>
                    </a:cubicBezTo>
                    <a:cubicBezTo>
                      <a:pt x="29964" y="6283"/>
                      <a:pt x="32622" y="6766"/>
                      <a:pt x="34555" y="7733"/>
                    </a:cubicBezTo>
                    <a:cubicBezTo>
                      <a:pt x="36488" y="8699"/>
                      <a:pt x="38179" y="9907"/>
                      <a:pt x="39629" y="11599"/>
                    </a:cubicBezTo>
                    <a:lnTo>
                      <a:pt x="44462" y="4350"/>
                    </a:lnTo>
                    <a:cubicBezTo>
                      <a:pt x="42046" y="2658"/>
                      <a:pt x="39388" y="1450"/>
                      <a:pt x="36488" y="967"/>
                    </a:cubicBezTo>
                    <a:cubicBezTo>
                      <a:pt x="33588" y="483"/>
                      <a:pt x="30689" y="0"/>
                      <a:pt x="28030" y="0"/>
                    </a:cubicBezTo>
                    <a:cubicBezTo>
                      <a:pt x="23681" y="0"/>
                      <a:pt x="19815" y="725"/>
                      <a:pt x="16432" y="2175"/>
                    </a:cubicBezTo>
                    <a:cubicBezTo>
                      <a:pt x="13049" y="3625"/>
                      <a:pt x="9907" y="5799"/>
                      <a:pt x="7491" y="8216"/>
                    </a:cubicBezTo>
                    <a:cubicBezTo>
                      <a:pt x="5074" y="10874"/>
                      <a:pt x="3141" y="14015"/>
                      <a:pt x="1933" y="17640"/>
                    </a:cubicBezTo>
                    <a:cubicBezTo>
                      <a:pt x="725" y="21264"/>
                      <a:pt x="0" y="25372"/>
                      <a:pt x="0" y="29722"/>
                    </a:cubicBezTo>
                    <a:cubicBezTo>
                      <a:pt x="0" y="39146"/>
                      <a:pt x="2416" y="46154"/>
                      <a:pt x="7008" y="50986"/>
                    </a:cubicBezTo>
                    <a:cubicBezTo>
                      <a:pt x="11599" y="55819"/>
                      <a:pt x="18123" y="58236"/>
                      <a:pt x="26581" y="58236"/>
                    </a:cubicBezTo>
                    <a:cubicBezTo>
                      <a:pt x="28030" y="58236"/>
                      <a:pt x="29480" y="57994"/>
                      <a:pt x="31172" y="57752"/>
                    </a:cubicBezTo>
                    <a:cubicBezTo>
                      <a:pt x="32863" y="57511"/>
                      <a:pt x="34555" y="57027"/>
                      <a:pt x="36246" y="56303"/>
                    </a:cubicBezTo>
                    <a:cubicBezTo>
                      <a:pt x="37938" y="55578"/>
                      <a:pt x="39629" y="54611"/>
                      <a:pt x="41321" y="53403"/>
                    </a:cubicBezTo>
                    <a:cubicBezTo>
                      <a:pt x="43012" y="52195"/>
                      <a:pt x="44462" y="50503"/>
                      <a:pt x="46154" y="48328"/>
                    </a:cubicBezTo>
                    <a:lnTo>
                      <a:pt x="41804" y="44462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46" name="Freihandform: Form 35">
                <a:extLst>
                  <a:ext uri="{FF2B5EF4-FFF2-40B4-BE49-F238E27FC236}">
                    <a16:creationId xmlns:a16="http://schemas.microsoft.com/office/drawing/2014/main" id="{1C3B0773-417D-4813-BD67-9BC2D01A3929}"/>
                  </a:ext>
                </a:extLst>
              </p:cNvPr>
              <p:cNvSpPr/>
              <p:nvPr/>
            </p:nvSpPr>
            <p:spPr>
              <a:xfrm>
                <a:off x="10699360" y="1081336"/>
                <a:ext cx="45912" cy="84575"/>
              </a:xfrm>
              <a:custGeom>
                <a:avLst/>
                <a:gdLst>
                  <a:gd name="connsiteX0" fmla="*/ 9907 w 45911"/>
                  <a:gd name="connsiteY0" fmla="*/ 0 h 84574"/>
                  <a:gd name="connsiteX1" fmla="*/ 0 w 45911"/>
                  <a:gd name="connsiteY1" fmla="*/ 0 h 84574"/>
                  <a:gd name="connsiteX2" fmla="*/ 0 w 45911"/>
                  <a:gd name="connsiteY2" fmla="*/ 86266 h 84574"/>
                  <a:gd name="connsiteX3" fmla="*/ 9907 w 45911"/>
                  <a:gd name="connsiteY3" fmla="*/ 86266 h 84574"/>
                  <a:gd name="connsiteX4" fmla="*/ 9907 w 45911"/>
                  <a:gd name="connsiteY4" fmla="*/ 55094 h 84574"/>
                  <a:gd name="connsiteX5" fmla="*/ 11116 w 45911"/>
                  <a:gd name="connsiteY5" fmla="*/ 47845 h 84574"/>
                  <a:gd name="connsiteX6" fmla="*/ 14499 w 45911"/>
                  <a:gd name="connsiteY6" fmla="*/ 42046 h 84574"/>
                  <a:gd name="connsiteX7" fmla="*/ 19331 w 45911"/>
                  <a:gd name="connsiteY7" fmla="*/ 38179 h 84574"/>
                  <a:gd name="connsiteX8" fmla="*/ 25614 w 45911"/>
                  <a:gd name="connsiteY8" fmla="*/ 36730 h 84574"/>
                  <a:gd name="connsiteX9" fmla="*/ 31655 w 45911"/>
                  <a:gd name="connsiteY9" fmla="*/ 37696 h 84574"/>
                  <a:gd name="connsiteX10" fmla="*/ 35280 w 45911"/>
                  <a:gd name="connsiteY10" fmla="*/ 40596 h 84574"/>
                  <a:gd name="connsiteX11" fmla="*/ 36971 w 45911"/>
                  <a:gd name="connsiteY11" fmla="*/ 45187 h 84574"/>
                  <a:gd name="connsiteX12" fmla="*/ 37454 w 45911"/>
                  <a:gd name="connsiteY12" fmla="*/ 51470 h 84574"/>
                  <a:gd name="connsiteX13" fmla="*/ 37454 w 45911"/>
                  <a:gd name="connsiteY13" fmla="*/ 86024 h 84574"/>
                  <a:gd name="connsiteX14" fmla="*/ 47362 w 45911"/>
                  <a:gd name="connsiteY14" fmla="*/ 86024 h 84574"/>
                  <a:gd name="connsiteX15" fmla="*/ 47362 w 45911"/>
                  <a:gd name="connsiteY15" fmla="*/ 51470 h 84574"/>
                  <a:gd name="connsiteX16" fmla="*/ 46879 w 45911"/>
                  <a:gd name="connsiteY16" fmla="*/ 43012 h 84574"/>
                  <a:gd name="connsiteX17" fmla="*/ 44704 w 45911"/>
                  <a:gd name="connsiteY17" fmla="*/ 36005 h 84574"/>
                  <a:gd name="connsiteX18" fmla="*/ 38904 w 45911"/>
                  <a:gd name="connsiteY18" fmla="*/ 31172 h 84574"/>
                  <a:gd name="connsiteX19" fmla="*/ 28272 w 45911"/>
                  <a:gd name="connsiteY19" fmla="*/ 29239 h 84574"/>
                  <a:gd name="connsiteX20" fmla="*/ 20781 w 45911"/>
                  <a:gd name="connsiteY20" fmla="*/ 30447 h 84574"/>
                  <a:gd name="connsiteX21" fmla="*/ 15465 w 45911"/>
                  <a:gd name="connsiteY21" fmla="*/ 33347 h 84574"/>
                  <a:gd name="connsiteX22" fmla="*/ 12082 w 45911"/>
                  <a:gd name="connsiteY22" fmla="*/ 36730 h 84574"/>
                  <a:gd name="connsiteX23" fmla="*/ 10149 w 45911"/>
                  <a:gd name="connsiteY23" fmla="*/ 39388 h 84574"/>
                  <a:gd name="connsiteX24" fmla="*/ 10149 w 45911"/>
                  <a:gd name="connsiteY24" fmla="*/ 0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5911" h="84574">
                    <a:moveTo>
                      <a:pt x="9907" y="0"/>
                    </a:moveTo>
                    <a:lnTo>
                      <a:pt x="0" y="0"/>
                    </a:lnTo>
                    <a:lnTo>
                      <a:pt x="0" y="86266"/>
                    </a:lnTo>
                    <a:lnTo>
                      <a:pt x="9907" y="86266"/>
                    </a:lnTo>
                    <a:lnTo>
                      <a:pt x="9907" y="55094"/>
                    </a:lnTo>
                    <a:cubicBezTo>
                      <a:pt x="9907" y="52678"/>
                      <a:pt x="10391" y="50261"/>
                      <a:pt x="11116" y="47845"/>
                    </a:cubicBezTo>
                    <a:cubicBezTo>
                      <a:pt x="11840" y="45670"/>
                      <a:pt x="13049" y="43737"/>
                      <a:pt x="14499" y="42046"/>
                    </a:cubicBezTo>
                    <a:cubicBezTo>
                      <a:pt x="15948" y="40354"/>
                      <a:pt x="17640" y="39146"/>
                      <a:pt x="19331" y="38179"/>
                    </a:cubicBezTo>
                    <a:cubicBezTo>
                      <a:pt x="21264" y="37213"/>
                      <a:pt x="23198" y="36730"/>
                      <a:pt x="25614" y="36730"/>
                    </a:cubicBezTo>
                    <a:cubicBezTo>
                      <a:pt x="28030" y="36730"/>
                      <a:pt x="30205" y="36971"/>
                      <a:pt x="31655" y="37696"/>
                    </a:cubicBezTo>
                    <a:cubicBezTo>
                      <a:pt x="33105" y="38421"/>
                      <a:pt x="34313" y="39146"/>
                      <a:pt x="35280" y="40596"/>
                    </a:cubicBezTo>
                    <a:cubicBezTo>
                      <a:pt x="36246" y="42046"/>
                      <a:pt x="36488" y="43496"/>
                      <a:pt x="36971" y="45187"/>
                    </a:cubicBezTo>
                    <a:cubicBezTo>
                      <a:pt x="37213" y="47120"/>
                      <a:pt x="37454" y="49053"/>
                      <a:pt x="37454" y="51470"/>
                    </a:cubicBezTo>
                    <a:lnTo>
                      <a:pt x="37454" y="86024"/>
                    </a:lnTo>
                    <a:lnTo>
                      <a:pt x="47362" y="86024"/>
                    </a:lnTo>
                    <a:lnTo>
                      <a:pt x="47362" y="51470"/>
                    </a:lnTo>
                    <a:cubicBezTo>
                      <a:pt x="47362" y="48570"/>
                      <a:pt x="47120" y="45670"/>
                      <a:pt x="46879" y="43012"/>
                    </a:cubicBezTo>
                    <a:cubicBezTo>
                      <a:pt x="46637" y="40354"/>
                      <a:pt x="45912" y="37938"/>
                      <a:pt x="44704" y="36005"/>
                    </a:cubicBezTo>
                    <a:cubicBezTo>
                      <a:pt x="43496" y="34071"/>
                      <a:pt x="41562" y="32380"/>
                      <a:pt x="38904" y="31172"/>
                    </a:cubicBezTo>
                    <a:cubicBezTo>
                      <a:pt x="36246" y="29964"/>
                      <a:pt x="32863" y="29239"/>
                      <a:pt x="28272" y="29239"/>
                    </a:cubicBezTo>
                    <a:cubicBezTo>
                      <a:pt x="25372" y="29239"/>
                      <a:pt x="22956" y="29722"/>
                      <a:pt x="20781" y="30447"/>
                    </a:cubicBezTo>
                    <a:cubicBezTo>
                      <a:pt x="18606" y="31172"/>
                      <a:pt x="16915" y="32380"/>
                      <a:pt x="15465" y="33347"/>
                    </a:cubicBezTo>
                    <a:cubicBezTo>
                      <a:pt x="14015" y="34555"/>
                      <a:pt x="12807" y="35521"/>
                      <a:pt x="12082" y="36730"/>
                    </a:cubicBezTo>
                    <a:cubicBezTo>
                      <a:pt x="11116" y="37938"/>
                      <a:pt x="10632" y="38663"/>
                      <a:pt x="10149" y="39388"/>
                    </a:cubicBezTo>
                    <a:lnTo>
                      <a:pt x="101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</p:grpSp>
        <p:sp>
          <p:nvSpPr>
            <p:cNvPr id="37" name="Freihandform: Form 36">
              <a:extLst>
                <a:ext uri="{FF2B5EF4-FFF2-40B4-BE49-F238E27FC236}">
                  <a16:creationId xmlns:a16="http://schemas.microsoft.com/office/drawing/2014/main" id="{1B5CEBB8-8410-4826-A2E1-C3C323E13940}"/>
                </a:ext>
              </a:extLst>
            </p:cNvPr>
            <p:cNvSpPr/>
            <p:nvPr/>
          </p:nvSpPr>
          <p:spPr>
            <a:xfrm>
              <a:off x="10808824" y="1089069"/>
              <a:ext cx="57994" cy="77325"/>
            </a:xfrm>
            <a:custGeom>
              <a:avLst/>
              <a:gdLst>
                <a:gd name="connsiteX0" fmla="*/ 10149 w 57994"/>
                <a:gd name="connsiteY0" fmla="*/ 78292 h 77325"/>
                <a:gd name="connsiteX1" fmla="*/ 10149 w 57994"/>
                <a:gd name="connsiteY1" fmla="*/ 40837 h 77325"/>
                <a:gd name="connsiteX2" fmla="*/ 48812 w 57994"/>
                <a:gd name="connsiteY2" fmla="*/ 40837 h 77325"/>
                <a:gd name="connsiteX3" fmla="*/ 48812 w 57994"/>
                <a:gd name="connsiteY3" fmla="*/ 78292 h 77325"/>
                <a:gd name="connsiteX4" fmla="*/ 58961 w 57994"/>
                <a:gd name="connsiteY4" fmla="*/ 78292 h 77325"/>
                <a:gd name="connsiteX5" fmla="*/ 58961 w 57994"/>
                <a:gd name="connsiteY5" fmla="*/ 0 h 77325"/>
                <a:gd name="connsiteX6" fmla="*/ 48812 w 57994"/>
                <a:gd name="connsiteY6" fmla="*/ 0 h 77325"/>
                <a:gd name="connsiteX7" fmla="*/ 48812 w 57994"/>
                <a:gd name="connsiteY7" fmla="*/ 34071 h 77325"/>
                <a:gd name="connsiteX8" fmla="*/ 10149 w 57994"/>
                <a:gd name="connsiteY8" fmla="*/ 34071 h 77325"/>
                <a:gd name="connsiteX9" fmla="*/ 10149 w 57994"/>
                <a:gd name="connsiteY9" fmla="*/ 0 h 77325"/>
                <a:gd name="connsiteX10" fmla="*/ 0 w 57994"/>
                <a:gd name="connsiteY10" fmla="*/ 0 h 77325"/>
                <a:gd name="connsiteX11" fmla="*/ 0 w 57994"/>
                <a:gd name="connsiteY11" fmla="*/ 78292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10149" y="78292"/>
                  </a:moveTo>
                  <a:lnTo>
                    <a:pt x="10149" y="40837"/>
                  </a:lnTo>
                  <a:lnTo>
                    <a:pt x="48812" y="40837"/>
                  </a:lnTo>
                  <a:lnTo>
                    <a:pt x="48812" y="78292"/>
                  </a:lnTo>
                  <a:lnTo>
                    <a:pt x="58961" y="78292"/>
                  </a:lnTo>
                  <a:lnTo>
                    <a:pt x="58961" y="0"/>
                  </a:lnTo>
                  <a:lnTo>
                    <a:pt x="48812" y="0"/>
                  </a:lnTo>
                  <a:lnTo>
                    <a:pt x="48812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sp>
          <p:nvSpPr>
            <p:cNvPr id="38" name="Freihandform: Form 37">
              <a:extLst>
                <a:ext uri="{FF2B5EF4-FFF2-40B4-BE49-F238E27FC236}">
                  <a16:creationId xmlns:a16="http://schemas.microsoft.com/office/drawing/2014/main" id="{C2141CF3-1E59-49AE-B4F4-71225DE8DBD6}"/>
                </a:ext>
              </a:extLst>
            </p:cNvPr>
            <p:cNvSpPr/>
            <p:nvPr/>
          </p:nvSpPr>
          <p:spPr>
            <a:xfrm>
              <a:off x="10886391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5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8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5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9907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sp>
          <p:nvSpPr>
            <p:cNvPr id="39" name="Freihandform: Form 38">
              <a:extLst>
                <a:ext uri="{FF2B5EF4-FFF2-40B4-BE49-F238E27FC236}">
                  <a16:creationId xmlns:a16="http://schemas.microsoft.com/office/drawing/2014/main" id="{77A4FE29-4562-4C15-8839-87F3DA744A7B}"/>
                </a:ext>
              </a:extLst>
            </p:cNvPr>
            <p:cNvSpPr/>
            <p:nvPr/>
          </p:nvSpPr>
          <p:spPr>
            <a:xfrm>
              <a:off x="109511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grpSp>
          <p:nvGrpSpPr>
            <p:cNvPr id="40" name="Grafik 9">
              <a:extLst>
                <a:ext uri="{FF2B5EF4-FFF2-40B4-BE49-F238E27FC236}">
                  <a16:creationId xmlns:a16="http://schemas.microsoft.com/office/drawing/2014/main" id="{A240364D-AE4D-440E-88A8-B05FF302FB9D}"/>
                </a:ext>
              </a:extLst>
            </p:cNvPr>
            <p:cNvGrpSpPr/>
            <p:nvPr/>
          </p:nvGrpSpPr>
          <p:grpSpPr>
            <a:xfrm>
              <a:off x="10321916" y="1110575"/>
              <a:ext cx="1399106" cy="241642"/>
              <a:chOff x="10321916" y="1110575"/>
              <a:chExt cx="1399106" cy="241642"/>
            </a:xfrm>
            <a:solidFill>
              <a:schemeClr val="accent1"/>
            </a:solidFill>
          </p:grpSpPr>
          <p:sp>
            <p:nvSpPr>
              <p:cNvPr id="41" name="Freihandform: Form 40">
                <a:extLst>
                  <a:ext uri="{FF2B5EF4-FFF2-40B4-BE49-F238E27FC236}">
                    <a16:creationId xmlns:a16="http://schemas.microsoft.com/office/drawing/2014/main" id="{499DC055-1C0A-47CE-BA62-2B92DDA092AF}"/>
                  </a:ext>
                </a:extLst>
              </p:cNvPr>
              <p:cNvSpPr/>
              <p:nvPr/>
            </p:nvSpPr>
            <p:spPr>
              <a:xfrm>
                <a:off x="109818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42" name="Freihandform: Form 41">
                <a:extLst>
                  <a:ext uri="{FF2B5EF4-FFF2-40B4-BE49-F238E27FC236}">
                    <a16:creationId xmlns:a16="http://schemas.microsoft.com/office/drawing/2014/main" id="{CFC50087-AE06-4FC3-BF14-DD98E5DF1E54}"/>
                  </a:ext>
                </a:extLst>
              </p:cNvPr>
              <p:cNvSpPr/>
              <p:nvPr/>
            </p:nvSpPr>
            <p:spPr>
              <a:xfrm>
                <a:off x="11046358" y="1110575"/>
                <a:ext cx="48328" cy="57994"/>
              </a:xfrm>
              <a:custGeom>
                <a:avLst/>
                <a:gdLst>
                  <a:gd name="connsiteX0" fmla="*/ 9907 w 48328"/>
                  <a:gd name="connsiteY0" fmla="*/ 24647 h 57994"/>
                  <a:gd name="connsiteX1" fmla="*/ 11599 w 48328"/>
                  <a:gd name="connsiteY1" fmla="*/ 17640 h 57994"/>
                  <a:gd name="connsiteX2" fmla="*/ 14740 w 48328"/>
                  <a:gd name="connsiteY2" fmla="*/ 11840 h 57994"/>
                  <a:gd name="connsiteX3" fmla="*/ 19331 w 48328"/>
                  <a:gd name="connsiteY3" fmla="*/ 7733 h 57994"/>
                  <a:gd name="connsiteX4" fmla="*/ 25372 w 48328"/>
                  <a:gd name="connsiteY4" fmla="*/ 6283 h 57994"/>
                  <a:gd name="connsiteX5" fmla="*/ 33830 w 48328"/>
                  <a:gd name="connsiteY5" fmla="*/ 10874 h 57994"/>
                  <a:gd name="connsiteX6" fmla="*/ 36971 w 48328"/>
                  <a:gd name="connsiteY6" fmla="*/ 22956 h 57994"/>
                  <a:gd name="connsiteX7" fmla="*/ 36971 w 48328"/>
                  <a:gd name="connsiteY7" fmla="*/ 24889 h 57994"/>
                  <a:gd name="connsiteX8" fmla="*/ 9907 w 48328"/>
                  <a:gd name="connsiteY8" fmla="*/ 24889 h 57994"/>
                  <a:gd name="connsiteX9" fmla="*/ 9666 w 48328"/>
                  <a:gd name="connsiteY9" fmla="*/ 30930 h 57994"/>
                  <a:gd name="connsiteX10" fmla="*/ 47120 w 48328"/>
                  <a:gd name="connsiteY10" fmla="*/ 30930 h 57994"/>
                  <a:gd name="connsiteX11" fmla="*/ 47120 w 48328"/>
                  <a:gd name="connsiteY11" fmla="*/ 25372 h 57994"/>
                  <a:gd name="connsiteX12" fmla="*/ 46154 w 48328"/>
                  <a:gd name="connsiteY12" fmla="*/ 16190 h 57994"/>
                  <a:gd name="connsiteX13" fmla="*/ 42529 w 48328"/>
                  <a:gd name="connsiteY13" fmla="*/ 7974 h 57994"/>
                  <a:gd name="connsiteX14" fmla="*/ 35763 w 48328"/>
                  <a:gd name="connsiteY14" fmla="*/ 2175 h 57994"/>
                  <a:gd name="connsiteX15" fmla="*/ 25131 w 48328"/>
                  <a:gd name="connsiteY15" fmla="*/ 0 h 57994"/>
                  <a:gd name="connsiteX16" fmla="*/ 15223 w 48328"/>
                  <a:gd name="connsiteY16" fmla="*/ 2175 h 57994"/>
                  <a:gd name="connsiteX17" fmla="*/ 7249 w 48328"/>
                  <a:gd name="connsiteY17" fmla="*/ 8216 h 57994"/>
                  <a:gd name="connsiteX18" fmla="*/ 1933 w 48328"/>
                  <a:gd name="connsiteY18" fmla="*/ 17398 h 57994"/>
                  <a:gd name="connsiteX19" fmla="*/ 0 w 48328"/>
                  <a:gd name="connsiteY19" fmla="*/ 29239 h 57994"/>
                  <a:gd name="connsiteX20" fmla="*/ 6766 w 48328"/>
                  <a:gd name="connsiteY20" fmla="*/ 50986 h 57994"/>
                  <a:gd name="connsiteX21" fmla="*/ 26581 w 48328"/>
                  <a:gd name="connsiteY21" fmla="*/ 58477 h 57994"/>
                  <a:gd name="connsiteX22" fmla="*/ 38663 w 48328"/>
                  <a:gd name="connsiteY22" fmla="*/ 55819 h 57994"/>
                  <a:gd name="connsiteX23" fmla="*/ 48328 w 48328"/>
                  <a:gd name="connsiteY23" fmla="*/ 47845 h 57994"/>
                  <a:gd name="connsiteX24" fmla="*/ 44462 w 48328"/>
                  <a:gd name="connsiteY24" fmla="*/ 43737 h 57994"/>
                  <a:gd name="connsiteX25" fmla="*/ 35038 w 48328"/>
                  <a:gd name="connsiteY25" fmla="*/ 50261 h 57994"/>
                  <a:gd name="connsiteX26" fmla="*/ 27306 w 48328"/>
                  <a:gd name="connsiteY26" fmla="*/ 51711 h 57994"/>
                  <a:gd name="connsiteX27" fmla="*/ 14740 w 48328"/>
                  <a:gd name="connsiteY27" fmla="*/ 46395 h 57994"/>
                  <a:gd name="connsiteX28" fmla="*/ 9666 w 48328"/>
                  <a:gd name="connsiteY28" fmla="*/ 30930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8328" h="57994">
                    <a:moveTo>
                      <a:pt x="9907" y="24647"/>
                    </a:moveTo>
                    <a:cubicBezTo>
                      <a:pt x="10149" y="22231"/>
                      <a:pt x="10874" y="19815"/>
                      <a:pt x="11599" y="17640"/>
                    </a:cubicBezTo>
                    <a:cubicBezTo>
                      <a:pt x="12324" y="15465"/>
                      <a:pt x="13532" y="13532"/>
                      <a:pt x="14740" y="11840"/>
                    </a:cubicBezTo>
                    <a:cubicBezTo>
                      <a:pt x="15948" y="10149"/>
                      <a:pt x="17640" y="8699"/>
                      <a:pt x="19331" y="7733"/>
                    </a:cubicBezTo>
                    <a:cubicBezTo>
                      <a:pt x="21023" y="6766"/>
                      <a:pt x="23198" y="6283"/>
                      <a:pt x="25372" y="6283"/>
                    </a:cubicBezTo>
                    <a:cubicBezTo>
                      <a:pt x="28755" y="6283"/>
                      <a:pt x="31655" y="7733"/>
                      <a:pt x="33830" y="10874"/>
                    </a:cubicBezTo>
                    <a:cubicBezTo>
                      <a:pt x="36005" y="13774"/>
                      <a:pt x="36971" y="17881"/>
                      <a:pt x="36971" y="22956"/>
                    </a:cubicBezTo>
                    <a:lnTo>
                      <a:pt x="36971" y="24889"/>
                    </a:lnTo>
                    <a:lnTo>
                      <a:pt x="9907" y="24889"/>
                    </a:lnTo>
                    <a:close/>
                    <a:moveTo>
                      <a:pt x="9666" y="30930"/>
                    </a:moveTo>
                    <a:lnTo>
                      <a:pt x="47120" y="30930"/>
                    </a:lnTo>
                    <a:lnTo>
                      <a:pt x="47120" y="25372"/>
                    </a:lnTo>
                    <a:cubicBezTo>
                      <a:pt x="47120" y="22231"/>
                      <a:pt x="46879" y="19090"/>
                      <a:pt x="46154" y="16190"/>
                    </a:cubicBezTo>
                    <a:cubicBezTo>
                      <a:pt x="45429" y="13049"/>
                      <a:pt x="44220" y="10391"/>
                      <a:pt x="42529" y="7974"/>
                    </a:cubicBezTo>
                    <a:cubicBezTo>
                      <a:pt x="40838" y="5558"/>
                      <a:pt x="38663" y="3625"/>
                      <a:pt x="35763" y="2175"/>
                    </a:cubicBezTo>
                    <a:cubicBezTo>
                      <a:pt x="32863" y="725"/>
                      <a:pt x="29480" y="0"/>
                      <a:pt x="25131" y="0"/>
                    </a:cubicBezTo>
                    <a:cubicBezTo>
                      <a:pt x="21506" y="0"/>
                      <a:pt x="18365" y="725"/>
                      <a:pt x="15223" y="2175"/>
                    </a:cubicBezTo>
                    <a:cubicBezTo>
                      <a:pt x="12082" y="3625"/>
                      <a:pt x="9424" y="5558"/>
                      <a:pt x="7249" y="8216"/>
                    </a:cubicBezTo>
                    <a:cubicBezTo>
                      <a:pt x="5074" y="10874"/>
                      <a:pt x="3141" y="13774"/>
                      <a:pt x="1933" y="17398"/>
                    </a:cubicBezTo>
                    <a:cubicBezTo>
                      <a:pt x="725" y="21023"/>
                      <a:pt x="0" y="24889"/>
                      <a:pt x="0" y="29239"/>
                    </a:cubicBezTo>
                    <a:cubicBezTo>
                      <a:pt x="0" y="38904"/>
                      <a:pt x="2175" y="46154"/>
                      <a:pt x="6766" y="50986"/>
                    </a:cubicBezTo>
                    <a:cubicBezTo>
                      <a:pt x="11116" y="55819"/>
                      <a:pt x="17882" y="58477"/>
                      <a:pt x="26581" y="58477"/>
                    </a:cubicBezTo>
                    <a:cubicBezTo>
                      <a:pt x="31172" y="58477"/>
                      <a:pt x="35038" y="57511"/>
                      <a:pt x="38663" y="55819"/>
                    </a:cubicBezTo>
                    <a:cubicBezTo>
                      <a:pt x="42046" y="53886"/>
                      <a:pt x="45429" y="51228"/>
                      <a:pt x="48328" y="47845"/>
                    </a:cubicBezTo>
                    <a:lnTo>
                      <a:pt x="44462" y="43737"/>
                    </a:lnTo>
                    <a:cubicBezTo>
                      <a:pt x="40838" y="47120"/>
                      <a:pt x="37696" y="49053"/>
                      <a:pt x="35038" y="50261"/>
                    </a:cubicBezTo>
                    <a:cubicBezTo>
                      <a:pt x="32380" y="51228"/>
                      <a:pt x="29722" y="51711"/>
                      <a:pt x="27306" y="51711"/>
                    </a:cubicBezTo>
                    <a:cubicBezTo>
                      <a:pt x="21748" y="51711"/>
                      <a:pt x="17640" y="50020"/>
                      <a:pt x="14740" y="46395"/>
                    </a:cubicBezTo>
                    <a:cubicBezTo>
                      <a:pt x="11357" y="42529"/>
                      <a:pt x="9907" y="37454"/>
                      <a:pt x="9666" y="30930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43" name="Freihandform: Form 42">
                <a:extLst>
                  <a:ext uri="{FF2B5EF4-FFF2-40B4-BE49-F238E27FC236}">
                    <a16:creationId xmlns:a16="http://schemas.microsoft.com/office/drawing/2014/main" id="{21874895-4ADB-4607-9955-2800059B66C0}"/>
                  </a:ext>
                </a:extLst>
              </p:cNvPr>
              <p:cNvSpPr/>
              <p:nvPr/>
            </p:nvSpPr>
            <p:spPr>
              <a:xfrm>
                <a:off x="10321916" y="1217139"/>
                <a:ext cx="1179212" cy="84575"/>
              </a:xfrm>
              <a:custGeom>
                <a:avLst/>
                <a:gdLst>
                  <a:gd name="connsiteX0" fmla="*/ 1181145 w 1179211"/>
                  <a:gd name="connsiteY0" fmla="*/ 2658 h 84574"/>
                  <a:gd name="connsiteX1" fmla="*/ 1176071 w 1179211"/>
                  <a:gd name="connsiteY1" fmla="*/ 725 h 84574"/>
                  <a:gd name="connsiteX2" fmla="*/ 1168580 w 1179211"/>
                  <a:gd name="connsiteY2" fmla="*/ 0 h 84574"/>
                  <a:gd name="connsiteX3" fmla="*/ 1158672 w 1179211"/>
                  <a:gd name="connsiteY3" fmla="*/ 1933 h 84574"/>
                  <a:gd name="connsiteX4" fmla="*/ 1151182 w 1179211"/>
                  <a:gd name="connsiteY4" fmla="*/ 8941 h 84574"/>
                  <a:gd name="connsiteX5" fmla="*/ 1148282 w 1179211"/>
                  <a:gd name="connsiteY5" fmla="*/ 16915 h 84574"/>
                  <a:gd name="connsiteX6" fmla="*/ 1147799 w 1179211"/>
                  <a:gd name="connsiteY6" fmla="*/ 25131 h 84574"/>
                  <a:gd name="connsiteX7" fmla="*/ 1147799 w 1179211"/>
                  <a:gd name="connsiteY7" fmla="*/ 29239 h 84574"/>
                  <a:gd name="connsiteX8" fmla="*/ 1137891 w 1179211"/>
                  <a:gd name="connsiteY8" fmla="*/ 29239 h 84574"/>
                  <a:gd name="connsiteX9" fmla="*/ 1137891 w 1179211"/>
                  <a:gd name="connsiteY9" fmla="*/ 35521 h 84574"/>
                  <a:gd name="connsiteX10" fmla="*/ 1147799 w 1179211"/>
                  <a:gd name="connsiteY10" fmla="*/ 35521 h 84574"/>
                  <a:gd name="connsiteX11" fmla="*/ 1147799 w 1179211"/>
                  <a:gd name="connsiteY11" fmla="*/ 84333 h 84574"/>
                  <a:gd name="connsiteX12" fmla="*/ 1157223 w 1179211"/>
                  <a:gd name="connsiteY12" fmla="*/ 84333 h 84574"/>
                  <a:gd name="connsiteX13" fmla="*/ 1157223 w 1179211"/>
                  <a:gd name="connsiteY13" fmla="*/ 35280 h 84574"/>
                  <a:gd name="connsiteX14" fmla="*/ 1172446 w 1179211"/>
                  <a:gd name="connsiteY14" fmla="*/ 35280 h 84574"/>
                  <a:gd name="connsiteX15" fmla="*/ 1172446 w 1179211"/>
                  <a:gd name="connsiteY15" fmla="*/ 28997 h 84574"/>
                  <a:gd name="connsiteX16" fmla="*/ 1157223 w 1179211"/>
                  <a:gd name="connsiteY16" fmla="*/ 28997 h 84574"/>
                  <a:gd name="connsiteX17" fmla="*/ 1157223 w 1179211"/>
                  <a:gd name="connsiteY17" fmla="*/ 25372 h 84574"/>
                  <a:gd name="connsiteX18" fmla="*/ 1157464 w 1179211"/>
                  <a:gd name="connsiteY18" fmla="*/ 18606 h 84574"/>
                  <a:gd name="connsiteX19" fmla="*/ 1158672 w 1179211"/>
                  <a:gd name="connsiteY19" fmla="*/ 12324 h 84574"/>
                  <a:gd name="connsiteX20" fmla="*/ 1161572 w 1179211"/>
                  <a:gd name="connsiteY20" fmla="*/ 7733 h 84574"/>
                  <a:gd name="connsiteX21" fmla="*/ 1167130 w 1179211"/>
                  <a:gd name="connsiteY21" fmla="*/ 5799 h 84574"/>
                  <a:gd name="connsiteX22" fmla="*/ 1173413 w 1179211"/>
                  <a:gd name="connsiteY22" fmla="*/ 7008 h 84574"/>
                  <a:gd name="connsiteX23" fmla="*/ 1177762 w 1179211"/>
                  <a:gd name="connsiteY23" fmla="*/ 9666 h 84574"/>
                  <a:gd name="connsiteX24" fmla="*/ 1181145 w 1179211"/>
                  <a:gd name="connsiteY24" fmla="*/ 2658 h 84574"/>
                  <a:gd name="connsiteX25" fmla="*/ 1092946 w 1179211"/>
                  <a:gd name="connsiteY25" fmla="*/ 84091 h 84574"/>
                  <a:gd name="connsiteX26" fmla="*/ 1102370 w 1179211"/>
                  <a:gd name="connsiteY26" fmla="*/ 84091 h 84574"/>
                  <a:gd name="connsiteX27" fmla="*/ 1102370 w 1179211"/>
                  <a:gd name="connsiteY27" fmla="*/ 57511 h 84574"/>
                  <a:gd name="connsiteX28" fmla="*/ 1102612 w 1179211"/>
                  <a:gd name="connsiteY28" fmla="*/ 51953 h 84574"/>
                  <a:gd name="connsiteX29" fmla="*/ 1103337 w 1179211"/>
                  <a:gd name="connsiteY29" fmla="*/ 46637 h 84574"/>
                  <a:gd name="connsiteX30" fmla="*/ 1107444 w 1179211"/>
                  <a:gd name="connsiteY30" fmla="*/ 37938 h 84574"/>
                  <a:gd name="connsiteX31" fmla="*/ 1113485 w 1179211"/>
                  <a:gd name="connsiteY31" fmla="*/ 34555 h 84574"/>
                  <a:gd name="connsiteX32" fmla="*/ 1119526 w 1179211"/>
                  <a:gd name="connsiteY32" fmla="*/ 40596 h 84574"/>
                  <a:gd name="connsiteX33" fmla="*/ 1127742 w 1179211"/>
                  <a:gd name="connsiteY33" fmla="*/ 37696 h 84574"/>
                  <a:gd name="connsiteX34" fmla="*/ 1126534 w 1179211"/>
                  <a:gd name="connsiteY34" fmla="*/ 32863 h 84574"/>
                  <a:gd name="connsiteX35" fmla="*/ 1124118 w 1179211"/>
                  <a:gd name="connsiteY35" fmla="*/ 29722 h 84574"/>
                  <a:gd name="connsiteX36" fmla="*/ 1120735 w 1179211"/>
                  <a:gd name="connsiteY36" fmla="*/ 28030 h 84574"/>
                  <a:gd name="connsiteX37" fmla="*/ 1117352 w 1179211"/>
                  <a:gd name="connsiteY37" fmla="*/ 27547 h 84574"/>
                  <a:gd name="connsiteX38" fmla="*/ 1108653 w 1179211"/>
                  <a:gd name="connsiteY38" fmla="*/ 30205 h 84574"/>
                  <a:gd name="connsiteX39" fmla="*/ 1102370 w 1179211"/>
                  <a:gd name="connsiteY39" fmla="*/ 37696 h 84574"/>
                  <a:gd name="connsiteX40" fmla="*/ 1101162 w 1179211"/>
                  <a:gd name="connsiteY40" fmla="*/ 28272 h 84574"/>
                  <a:gd name="connsiteX41" fmla="*/ 1091738 w 1179211"/>
                  <a:gd name="connsiteY41" fmla="*/ 29239 h 84574"/>
                  <a:gd name="connsiteX42" fmla="*/ 1091979 w 1179211"/>
                  <a:gd name="connsiteY42" fmla="*/ 31413 h 84574"/>
                  <a:gd name="connsiteX43" fmla="*/ 1092463 w 1179211"/>
                  <a:gd name="connsiteY43" fmla="*/ 35038 h 84574"/>
                  <a:gd name="connsiteX44" fmla="*/ 1092704 w 1179211"/>
                  <a:gd name="connsiteY44" fmla="*/ 39146 h 84574"/>
                  <a:gd name="connsiteX45" fmla="*/ 1092946 w 1179211"/>
                  <a:gd name="connsiteY45" fmla="*/ 43254 h 84574"/>
                  <a:gd name="connsiteX46" fmla="*/ 1092946 w 1179211"/>
                  <a:gd name="connsiteY46" fmla="*/ 84091 h 84574"/>
                  <a:gd name="connsiteX47" fmla="*/ 1062016 w 1179211"/>
                  <a:gd name="connsiteY47" fmla="*/ 72251 h 84574"/>
                  <a:gd name="connsiteX48" fmla="*/ 1049934 w 1179211"/>
                  <a:gd name="connsiteY48" fmla="*/ 78292 h 84574"/>
                  <a:gd name="connsiteX49" fmla="*/ 1037852 w 1179211"/>
                  <a:gd name="connsiteY49" fmla="*/ 72251 h 84574"/>
                  <a:gd name="connsiteX50" fmla="*/ 1033502 w 1179211"/>
                  <a:gd name="connsiteY50" fmla="*/ 55819 h 84574"/>
                  <a:gd name="connsiteX51" fmla="*/ 1037852 w 1179211"/>
                  <a:gd name="connsiteY51" fmla="*/ 39629 h 84574"/>
                  <a:gd name="connsiteX52" fmla="*/ 1050175 w 1179211"/>
                  <a:gd name="connsiteY52" fmla="*/ 33588 h 84574"/>
                  <a:gd name="connsiteX53" fmla="*/ 1062499 w 1179211"/>
                  <a:gd name="connsiteY53" fmla="*/ 39629 h 84574"/>
                  <a:gd name="connsiteX54" fmla="*/ 1066849 w 1179211"/>
                  <a:gd name="connsiteY54" fmla="*/ 55819 h 84574"/>
                  <a:gd name="connsiteX55" fmla="*/ 1062016 w 1179211"/>
                  <a:gd name="connsiteY55" fmla="*/ 72251 h 84574"/>
                  <a:gd name="connsiteX56" fmla="*/ 1075306 w 1179211"/>
                  <a:gd name="connsiteY56" fmla="*/ 44462 h 84574"/>
                  <a:gd name="connsiteX57" fmla="*/ 1070232 w 1179211"/>
                  <a:gd name="connsiteY57" fmla="*/ 35280 h 84574"/>
                  <a:gd name="connsiteX58" fmla="*/ 1061774 w 1179211"/>
                  <a:gd name="connsiteY58" fmla="*/ 29480 h 84574"/>
                  <a:gd name="connsiteX59" fmla="*/ 1050175 w 1179211"/>
                  <a:gd name="connsiteY59" fmla="*/ 27306 h 84574"/>
                  <a:gd name="connsiteX60" fmla="*/ 1038576 w 1179211"/>
                  <a:gd name="connsiteY60" fmla="*/ 29480 h 84574"/>
                  <a:gd name="connsiteX61" fmla="*/ 1030119 w 1179211"/>
                  <a:gd name="connsiteY61" fmla="*/ 35280 h 84574"/>
                  <a:gd name="connsiteX62" fmla="*/ 1024803 w 1179211"/>
                  <a:gd name="connsiteY62" fmla="*/ 44462 h 84574"/>
                  <a:gd name="connsiteX63" fmla="*/ 1023111 w 1179211"/>
                  <a:gd name="connsiteY63" fmla="*/ 56303 h 84574"/>
                  <a:gd name="connsiteX64" fmla="*/ 1025286 w 1179211"/>
                  <a:gd name="connsiteY64" fmla="*/ 68626 h 84574"/>
                  <a:gd name="connsiteX65" fmla="*/ 1031086 w 1179211"/>
                  <a:gd name="connsiteY65" fmla="*/ 77809 h 84574"/>
                  <a:gd name="connsiteX66" fmla="*/ 1039785 w 1179211"/>
                  <a:gd name="connsiteY66" fmla="*/ 83608 h 84574"/>
                  <a:gd name="connsiteX67" fmla="*/ 1050417 w 1179211"/>
                  <a:gd name="connsiteY67" fmla="*/ 85783 h 84574"/>
                  <a:gd name="connsiteX68" fmla="*/ 1061049 w 1179211"/>
                  <a:gd name="connsiteY68" fmla="*/ 83608 h 84574"/>
                  <a:gd name="connsiteX69" fmla="*/ 1069748 w 1179211"/>
                  <a:gd name="connsiteY69" fmla="*/ 77809 h 84574"/>
                  <a:gd name="connsiteX70" fmla="*/ 1075548 w 1179211"/>
                  <a:gd name="connsiteY70" fmla="*/ 68626 h 84574"/>
                  <a:gd name="connsiteX71" fmla="*/ 1077722 w 1179211"/>
                  <a:gd name="connsiteY71" fmla="*/ 56303 h 84574"/>
                  <a:gd name="connsiteX72" fmla="*/ 1075306 w 1179211"/>
                  <a:gd name="connsiteY72" fmla="*/ 44462 h 84574"/>
                  <a:gd name="connsiteX73" fmla="*/ 998464 w 1179211"/>
                  <a:gd name="connsiteY73" fmla="*/ 84816 h 84574"/>
                  <a:gd name="connsiteX74" fmla="*/ 1007888 w 1179211"/>
                  <a:gd name="connsiteY74" fmla="*/ 83850 h 84574"/>
                  <a:gd name="connsiteX75" fmla="*/ 1007646 w 1179211"/>
                  <a:gd name="connsiteY75" fmla="*/ 81675 h 84574"/>
                  <a:gd name="connsiteX76" fmla="*/ 1007163 w 1179211"/>
                  <a:gd name="connsiteY76" fmla="*/ 78050 h 84574"/>
                  <a:gd name="connsiteX77" fmla="*/ 1006921 w 1179211"/>
                  <a:gd name="connsiteY77" fmla="*/ 73942 h 84574"/>
                  <a:gd name="connsiteX78" fmla="*/ 1006680 w 1179211"/>
                  <a:gd name="connsiteY78" fmla="*/ 69834 h 84574"/>
                  <a:gd name="connsiteX79" fmla="*/ 1006680 w 1179211"/>
                  <a:gd name="connsiteY79" fmla="*/ 483 h 84574"/>
                  <a:gd name="connsiteX80" fmla="*/ 997497 w 1179211"/>
                  <a:gd name="connsiteY80" fmla="*/ 483 h 84574"/>
                  <a:gd name="connsiteX81" fmla="*/ 997497 w 1179211"/>
                  <a:gd name="connsiteY81" fmla="*/ 36730 h 84574"/>
                  <a:gd name="connsiteX82" fmla="*/ 990973 w 1179211"/>
                  <a:gd name="connsiteY82" fmla="*/ 29964 h 84574"/>
                  <a:gd name="connsiteX83" fmla="*/ 980341 w 1179211"/>
                  <a:gd name="connsiteY83" fmla="*/ 27064 h 84574"/>
                  <a:gd name="connsiteX84" fmla="*/ 970675 w 1179211"/>
                  <a:gd name="connsiteY84" fmla="*/ 28997 h 84574"/>
                  <a:gd name="connsiteX85" fmla="*/ 962701 w 1179211"/>
                  <a:gd name="connsiteY85" fmla="*/ 34555 h 84574"/>
                  <a:gd name="connsiteX86" fmla="*/ 957385 w 1179211"/>
                  <a:gd name="connsiteY86" fmla="*/ 43737 h 84574"/>
                  <a:gd name="connsiteX87" fmla="*/ 955452 w 1179211"/>
                  <a:gd name="connsiteY87" fmla="*/ 56544 h 84574"/>
                  <a:gd name="connsiteX88" fmla="*/ 956902 w 1179211"/>
                  <a:gd name="connsiteY88" fmla="*/ 67660 h 84574"/>
                  <a:gd name="connsiteX89" fmla="*/ 961251 w 1179211"/>
                  <a:gd name="connsiteY89" fmla="*/ 76842 h 84574"/>
                  <a:gd name="connsiteX90" fmla="*/ 968742 w 1179211"/>
                  <a:gd name="connsiteY90" fmla="*/ 83125 h 84574"/>
                  <a:gd name="connsiteX91" fmla="*/ 979616 w 1179211"/>
                  <a:gd name="connsiteY91" fmla="*/ 85300 h 84574"/>
                  <a:gd name="connsiteX92" fmla="*/ 986623 w 1179211"/>
                  <a:gd name="connsiteY92" fmla="*/ 84091 h 84574"/>
                  <a:gd name="connsiteX93" fmla="*/ 991698 w 1179211"/>
                  <a:gd name="connsiteY93" fmla="*/ 81433 h 84574"/>
                  <a:gd name="connsiteX94" fmla="*/ 995081 w 1179211"/>
                  <a:gd name="connsiteY94" fmla="*/ 78050 h 84574"/>
                  <a:gd name="connsiteX95" fmla="*/ 997014 w 1179211"/>
                  <a:gd name="connsiteY95" fmla="*/ 74909 h 84574"/>
                  <a:gd name="connsiteX96" fmla="*/ 998464 w 1179211"/>
                  <a:gd name="connsiteY96" fmla="*/ 84816 h 84574"/>
                  <a:gd name="connsiteX97" fmla="*/ 996048 w 1179211"/>
                  <a:gd name="connsiteY97" fmla="*/ 67660 h 84574"/>
                  <a:gd name="connsiteX98" fmla="*/ 991456 w 1179211"/>
                  <a:gd name="connsiteY98" fmla="*/ 74667 h 84574"/>
                  <a:gd name="connsiteX99" fmla="*/ 985657 w 1179211"/>
                  <a:gd name="connsiteY99" fmla="*/ 78050 h 84574"/>
                  <a:gd name="connsiteX100" fmla="*/ 980582 w 1179211"/>
                  <a:gd name="connsiteY100" fmla="*/ 78775 h 84574"/>
                  <a:gd name="connsiteX101" fmla="*/ 974058 w 1179211"/>
                  <a:gd name="connsiteY101" fmla="*/ 77084 h 84574"/>
                  <a:gd name="connsiteX102" fmla="*/ 969467 w 1179211"/>
                  <a:gd name="connsiteY102" fmla="*/ 72493 h 84574"/>
                  <a:gd name="connsiteX103" fmla="*/ 966809 w 1179211"/>
                  <a:gd name="connsiteY103" fmla="*/ 65243 h 84574"/>
                  <a:gd name="connsiteX104" fmla="*/ 965842 w 1179211"/>
                  <a:gd name="connsiteY104" fmla="*/ 56303 h 84574"/>
                  <a:gd name="connsiteX105" fmla="*/ 967051 w 1179211"/>
                  <a:gd name="connsiteY105" fmla="*/ 47362 h 84574"/>
                  <a:gd name="connsiteX106" fmla="*/ 970192 w 1179211"/>
                  <a:gd name="connsiteY106" fmla="*/ 40354 h 84574"/>
                  <a:gd name="connsiteX107" fmla="*/ 975266 w 1179211"/>
                  <a:gd name="connsiteY107" fmla="*/ 36005 h 84574"/>
                  <a:gd name="connsiteX108" fmla="*/ 981549 w 1179211"/>
                  <a:gd name="connsiteY108" fmla="*/ 34555 h 84574"/>
                  <a:gd name="connsiteX109" fmla="*/ 987832 w 1179211"/>
                  <a:gd name="connsiteY109" fmla="*/ 35763 h 84574"/>
                  <a:gd name="connsiteX110" fmla="*/ 992906 w 1179211"/>
                  <a:gd name="connsiteY110" fmla="*/ 39629 h 84574"/>
                  <a:gd name="connsiteX111" fmla="*/ 996531 w 1179211"/>
                  <a:gd name="connsiteY111" fmla="*/ 46395 h 84574"/>
                  <a:gd name="connsiteX112" fmla="*/ 997739 w 1179211"/>
                  <a:gd name="connsiteY112" fmla="*/ 56061 h 84574"/>
                  <a:gd name="connsiteX113" fmla="*/ 996048 w 1179211"/>
                  <a:gd name="connsiteY113" fmla="*/ 67660 h 84574"/>
                  <a:gd name="connsiteX114" fmla="*/ 938537 w 1179211"/>
                  <a:gd name="connsiteY114" fmla="*/ 725 h 84574"/>
                  <a:gd name="connsiteX115" fmla="*/ 928629 w 1179211"/>
                  <a:gd name="connsiteY115" fmla="*/ 725 h 84574"/>
                  <a:gd name="connsiteX116" fmla="*/ 928629 w 1179211"/>
                  <a:gd name="connsiteY116" fmla="*/ 84333 h 84574"/>
                  <a:gd name="connsiteX117" fmla="*/ 938537 w 1179211"/>
                  <a:gd name="connsiteY117" fmla="*/ 84333 h 84574"/>
                  <a:gd name="connsiteX118" fmla="*/ 938537 w 1179211"/>
                  <a:gd name="connsiteY118" fmla="*/ 725 h 84574"/>
                  <a:gd name="connsiteX119" fmla="*/ 897699 w 1179211"/>
                  <a:gd name="connsiteY119" fmla="*/ 38179 h 84574"/>
                  <a:gd name="connsiteX120" fmla="*/ 900841 w 1179211"/>
                  <a:gd name="connsiteY120" fmla="*/ 50262 h 84574"/>
                  <a:gd name="connsiteX121" fmla="*/ 900841 w 1179211"/>
                  <a:gd name="connsiteY121" fmla="*/ 52195 h 84574"/>
                  <a:gd name="connsiteX122" fmla="*/ 873535 w 1179211"/>
                  <a:gd name="connsiteY122" fmla="*/ 52195 h 84574"/>
                  <a:gd name="connsiteX123" fmla="*/ 875227 w 1179211"/>
                  <a:gd name="connsiteY123" fmla="*/ 45187 h 84574"/>
                  <a:gd name="connsiteX124" fmla="*/ 878368 w 1179211"/>
                  <a:gd name="connsiteY124" fmla="*/ 39388 h 84574"/>
                  <a:gd name="connsiteX125" fmla="*/ 882959 w 1179211"/>
                  <a:gd name="connsiteY125" fmla="*/ 35280 h 84574"/>
                  <a:gd name="connsiteX126" fmla="*/ 889000 w 1179211"/>
                  <a:gd name="connsiteY126" fmla="*/ 33830 h 84574"/>
                  <a:gd name="connsiteX127" fmla="*/ 897699 w 1179211"/>
                  <a:gd name="connsiteY127" fmla="*/ 38179 h 84574"/>
                  <a:gd name="connsiteX128" fmla="*/ 910748 w 1179211"/>
                  <a:gd name="connsiteY128" fmla="*/ 58236 h 84574"/>
                  <a:gd name="connsiteX129" fmla="*/ 910748 w 1179211"/>
                  <a:gd name="connsiteY129" fmla="*/ 52678 h 84574"/>
                  <a:gd name="connsiteX130" fmla="*/ 909781 w 1179211"/>
                  <a:gd name="connsiteY130" fmla="*/ 43496 h 84574"/>
                  <a:gd name="connsiteX131" fmla="*/ 906157 w 1179211"/>
                  <a:gd name="connsiteY131" fmla="*/ 35280 h 84574"/>
                  <a:gd name="connsiteX132" fmla="*/ 899391 w 1179211"/>
                  <a:gd name="connsiteY132" fmla="*/ 29480 h 84574"/>
                  <a:gd name="connsiteX133" fmla="*/ 888759 w 1179211"/>
                  <a:gd name="connsiteY133" fmla="*/ 27306 h 84574"/>
                  <a:gd name="connsiteX134" fmla="*/ 878851 w 1179211"/>
                  <a:gd name="connsiteY134" fmla="*/ 29480 h 84574"/>
                  <a:gd name="connsiteX135" fmla="*/ 870877 w 1179211"/>
                  <a:gd name="connsiteY135" fmla="*/ 35521 h 84574"/>
                  <a:gd name="connsiteX136" fmla="*/ 865561 w 1179211"/>
                  <a:gd name="connsiteY136" fmla="*/ 44704 h 84574"/>
                  <a:gd name="connsiteX137" fmla="*/ 863628 w 1179211"/>
                  <a:gd name="connsiteY137" fmla="*/ 56544 h 84574"/>
                  <a:gd name="connsiteX138" fmla="*/ 870394 w 1179211"/>
                  <a:gd name="connsiteY138" fmla="*/ 78292 h 84574"/>
                  <a:gd name="connsiteX139" fmla="*/ 890208 w 1179211"/>
                  <a:gd name="connsiteY139" fmla="*/ 85783 h 84574"/>
                  <a:gd name="connsiteX140" fmla="*/ 902290 w 1179211"/>
                  <a:gd name="connsiteY140" fmla="*/ 83125 h 84574"/>
                  <a:gd name="connsiteX141" fmla="*/ 911956 w 1179211"/>
                  <a:gd name="connsiteY141" fmla="*/ 75151 h 84574"/>
                  <a:gd name="connsiteX142" fmla="*/ 908090 w 1179211"/>
                  <a:gd name="connsiteY142" fmla="*/ 71043 h 84574"/>
                  <a:gd name="connsiteX143" fmla="*/ 898666 w 1179211"/>
                  <a:gd name="connsiteY143" fmla="*/ 77567 h 84574"/>
                  <a:gd name="connsiteX144" fmla="*/ 890933 w 1179211"/>
                  <a:gd name="connsiteY144" fmla="*/ 79017 h 84574"/>
                  <a:gd name="connsiteX145" fmla="*/ 878368 w 1179211"/>
                  <a:gd name="connsiteY145" fmla="*/ 73701 h 84574"/>
                  <a:gd name="connsiteX146" fmla="*/ 873777 w 1179211"/>
                  <a:gd name="connsiteY146" fmla="*/ 58477 h 84574"/>
                  <a:gd name="connsiteX147" fmla="*/ 910748 w 1179211"/>
                  <a:gd name="connsiteY147" fmla="*/ 58477 h 84574"/>
                  <a:gd name="connsiteX148" fmla="*/ 848404 w 1179211"/>
                  <a:gd name="connsiteY148" fmla="*/ 61377 h 84574"/>
                  <a:gd name="connsiteX149" fmla="*/ 844296 w 1179211"/>
                  <a:gd name="connsiteY149" fmla="*/ 56544 h 84574"/>
                  <a:gd name="connsiteX150" fmla="*/ 838980 w 1179211"/>
                  <a:gd name="connsiteY150" fmla="*/ 53403 h 84574"/>
                  <a:gd name="connsiteX151" fmla="*/ 833181 w 1179211"/>
                  <a:gd name="connsiteY151" fmla="*/ 51470 h 84574"/>
                  <a:gd name="connsiteX152" fmla="*/ 824723 w 1179211"/>
                  <a:gd name="connsiteY152" fmla="*/ 47603 h 84574"/>
                  <a:gd name="connsiteX153" fmla="*/ 821582 w 1179211"/>
                  <a:gd name="connsiteY153" fmla="*/ 40837 h 84574"/>
                  <a:gd name="connsiteX154" fmla="*/ 824482 w 1179211"/>
                  <a:gd name="connsiteY154" fmla="*/ 35280 h 84574"/>
                  <a:gd name="connsiteX155" fmla="*/ 831731 w 1179211"/>
                  <a:gd name="connsiteY155" fmla="*/ 33105 h 84574"/>
                  <a:gd name="connsiteX156" fmla="*/ 838980 w 1179211"/>
                  <a:gd name="connsiteY156" fmla="*/ 34796 h 84574"/>
                  <a:gd name="connsiteX157" fmla="*/ 843572 w 1179211"/>
                  <a:gd name="connsiteY157" fmla="*/ 38421 h 84574"/>
                  <a:gd name="connsiteX158" fmla="*/ 848404 w 1179211"/>
                  <a:gd name="connsiteY158" fmla="*/ 32380 h 84574"/>
                  <a:gd name="connsiteX159" fmla="*/ 842605 w 1179211"/>
                  <a:gd name="connsiteY159" fmla="*/ 28997 h 84574"/>
                  <a:gd name="connsiteX160" fmla="*/ 832214 w 1179211"/>
                  <a:gd name="connsiteY160" fmla="*/ 27306 h 84574"/>
                  <a:gd name="connsiteX161" fmla="*/ 824723 w 1179211"/>
                  <a:gd name="connsiteY161" fmla="*/ 28272 h 84574"/>
                  <a:gd name="connsiteX162" fmla="*/ 818441 w 1179211"/>
                  <a:gd name="connsiteY162" fmla="*/ 31172 h 84574"/>
                  <a:gd name="connsiteX163" fmla="*/ 814091 w 1179211"/>
                  <a:gd name="connsiteY163" fmla="*/ 36005 h 84574"/>
                  <a:gd name="connsiteX164" fmla="*/ 812400 w 1179211"/>
                  <a:gd name="connsiteY164" fmla="*/ 42771 h 84574"/>
                  <a:gd name="connsiteX165" fmla="*/ 813850 w 1179211"/>
                  <a:gd name="connsiteY165" fmla="*/ 50020 h 84574"/>
                  <a:gd name="connsiteX166" fmla="*/ 817716 w 1179211"/>
                  <a:gd name="connsiteY166" fmla="*/ 54853 h 84574"/>
                  <a:gd name="connsiteX167" fmla="*/ 822790 w 1179211"/>
                  <a:gd name="connsiteY167" fmla="*/ 57752 h 84574"/>
                  <a:gd name="connsiteX168" fmla="*/ 828106 w 1179211"/>
                  <a:gd name="connsiteY168" fmla="*/ 59686 h 84574"/>
                  <a:gd name="connsiteX169" fmla="*/ 836564 w 1179211"/>
                  <a:gd name="connsiteY169" fmla="*/ 63310 h 84574"/>
                  <a:gd name="connsiteX170" fmla="*/ 839705 w 1179211"/>
                  <a:gd name="connsiteY170" fmla="*/ 70559 h 84574"/>
                  <a:gd name="connsiteX171" fmla="*/ 837047 w 1179211"/>
                  <a:gd name="connsiteY171" fmla="*/ 77325 h 84574"/>
                  <a:gd name="connsiteX172" fmla="*/ 829556 w 1179211"/>
                  <a:gd name="connsiteY172" fmla="*/ 79742 h 84574"/>
                  <a:gd name="connsiteX173" fmla="*/ 824723 w 1179211"/>
                  <a:gd name="connsiteY173" fmla="*/ 79017 h 84574"/>
                  <a:gd name="connsiteX174" fmla="*/ 820616 w 1179211"/>
                  <a:gd name="connsiteY174" fmla="*/ 76842 h 84574"/>
                  <a:gd name="connsiteX175" fmla="*/ 817233 w 1179211"/>
                  <a:gd name="connsiteY175" fmla="*/ 74184 h 84574"/>
                  <a:gd name="connsiteX176" fmla="*/ 814816 w 1179211"/>
                  <a:gd name="connsiteY176" fmla="*/ 71768 h 84574"/>
                  <a:gd name="connsiteX177" fmla="*/ 809983 w 1179211"/>
                  <a:gd name="connsiteY177" fmla="*/ 79500 h 84574"/>
                  <a:gd name="connsiteX178" fmla="*/ 829073 w 1179211"/>
                  <a:gd name="connsiteY178" fmla="*/ 85783 h 84574"/>
                  <a:gd name="connsiteX179" fmla="*/ 836806 w 1179211"/>
                  <a:gd name="connsiteY179" fmla="*/ 84575 h 84574"/>
                  <a:gd name="connsiteX180" fmla="*/ 843088 w 1179211"/>
                  <a:gd name="connsiteY180" fmla="*/ 81192 h 84574"/>
                  <a:gd name="connsiteX181" fmla="*/ 847438 w 1179211"/>
                  <a:gd name="connsiteY181" fmla="*/ 75634 h 84574"/>
                  <a:gd name="connsiteX182" fmla="*/ 849129 w 1179211"/>
                  <a:gd name="connsiteY182" fmla="*/ 68143 h 84574"/>
                  <a:gd name="connsiteX183" fmla="*/ 848404 w 1179211"/>
                  <a:gd name="connsiteY183" fmla="*/ 61377 h 84574"/>
                  <a:gd name="connsiteX184" fmla="*/ 796693 w 1179211"/>
                  <a:gd name="connsiteY184" fmla="*/ 61377 h 84574"/>
                  <a:gd name="connsiteX185" fmla="*/ 792585 w 1179211"/>
                  <a:gd name="connsiteY185" fmla="*/ 56544 h 84574"/>
                  <a:gd name="connsiteX186" fmla="*/ 787269 w 1179211"/>
                  <a:gd name="connsiteY186" fmla="*/ 53403 h 84574"/>
                  <a:gd name="connsiteX187" fmla="*/ 781470 w 1179211"/>
                  <a:gd name="connsiteY187" fmla="*/ 51470 h 84574"/>
                  <a:gd name="connsiteX188" fmla="*/ 773012 w 1179211"/>
                  <a:gd name="connsiteY188" fmla="*/ 47603 h 84574"/>
                  <a:gd name="connsiteX189" fmla="*/ 769871 w 1179211"/>
                  <a:gd name="connsiteY189" fmla="*/ 40837 h 84574"/>
                  <a:gd name="connsiteX190" fmla="*/ 772770 w 1179211"/>
                  <a:gd name="connsiteY190" fmla="*/ 35280 h 84574"/>
                  <a:gd name="connsiteX191" fmla="*/ 780020 w 1179211"/>
                  <a:gd name="connsiteY191" fmla="*/ 33105 h 84574"/>
                  <a:gd name="connsiteX192" fmla="*/ 787269 w 1179211"/>
                  <a:gd name="connsiteY192" fmla="*/ 34796 h 84574"/>
                  <a:gd name="connsiteX193" fmla="*/ 791860 w 1179211"/>
                  <a:gd name="connsiteY193" fmla="*/ 38421 h 84574"/>
                  <a:gd name="connsiteX194" fmla="*/ 796693 w 1179211"/>
                  <a:gd name="connsiteY194" fmla="*/ 32380 h 84574"/>
                  <a:gd name="connsiteX195" fmla="*/ 790894 w 1179211"/>
                  <a:gd name="connsiteY195" fmla="*/ 28997 h 84574"/>
                  <a:gd name="connsiteX196" fmla="*/ 780503 w 1179211"/>
                  <a:gd name="connsiteY196" fmla="*/ 27306 h 84574"/>
                  <a:gd name="connsiteX197" fmla="*/ 773012 w 1179211"/>
                  <a:gd name="connsiteY197" fmla="*/ 28272 h 84574"/>
                  <a:gd name="connsiteX198" fmla="*/ 766729 w 1179211"/>
                  <a:gd name="connsiteY198" fmla="*/ 31172 h 84574"/>
                  <a:gd name="connsiteX199" fmla="*/ 762380 w 1179211"/>
                  <a:gd name="connsiteY199" fmla="*/ 36005 h 84574"/>
                  <a:gd name="connsiteX200" fmla="*/ 760688 w 1179211"/>
                  <a:gd name="connsiteY200" fmla="*/ 42771 h 84574"/>
                  <a:gd name="connsiteX201" fmla="*/ 762138 w 1179211"/>
                  <a:gd name="connsiteY201" fmla="*/ 50020 h 84574"/>
                  <a:gd name="connsiteX202" fmla="*/ 766005 w 1179211"/>
                  <a:gd name="connsiteY202" fmla="*/ 54853 h 84574"/>
                  <a:gd name="connsiteX203" fmla="*/ 771079 w 1179211"/>
                  <a:gd name="connsiteY203" fmla="*/ 57752 h 84574"/>
                  <a:gd name="connsiteX204" fmla="*/ 776395 w 1179211"/>
                  <a:gd name="connsiteY204" fmla="*/ 59686 h 84574"/>
                  <a:gd name="connsiteX205" fmla="*/ 784853 w 1179211"/>
                  <a:gd name="connsiteY205" fmla="*/ 63310 h 84574"/>
                  <a:gd name="connsiteX206" fmla="*/ 787994 w 1179211"/>
                  <a:gd name="connsiteY206" fmla="*/ 70559 h 84574"/>
                  <a:gd name="connsiteX207" fmla="*/ 785336 w 1179211"/>
                  <a:gd name="connsiteY207" fmla="*/ 77325 h 84574"/>
                  <a:gd name="connsiteX208" fmla="*/ 777845 w 1179211"/>
                  <a:gd name="connsiteY208" fmla="*/ 79742 h 84574"/>
                  <a:gd name="connsiteX209" fmla="*/ 773012 w 1179211"/>
                  <a:gd name="connsiteY209" fmla="*/ 79017 h 84574"/>
                  <a:gd name="connsiteX210" fmla="*/ 768904 w 1179211"/>
                  <a:gd name="connsiteY210" fmla="*/ 76842 h 84574"/>
                  <a:gd name="connsiteX211" fmla="*/ 765521 w 1179211"/>
                  <a:gd name="connsiteY211" fmla="*/ 74184 h 84574"/>
                  <a:gd name="connsiteX212" fmla="*/ 763105 w 1179211"/>
                  <a:gd name="connsiteY212" fmla="*/ 71768 h 84574"/>
                  <a:gd name="connsiteX213" fmla="*/ 758272 w 1179211"/>
                  <a:gd name="connsiteY213" fmla="*/ 79500 h 84574"/>
                  <a:gd name="connsiteX214" fmla="*/ 777362 w 1179211"/>
                  <a:gd name="connsiteY214" fmla="*/ 85783 h 84574"/>
                  <a:gd name="connsiteX215" fmla="*/ 785094 w 1179211"/>
                  <a:gd name="connsiteY215" fmla="*/ 84575 h 84574"/>
                  <a:gd name="connsiteX216" fmla="*/ 791377 w 1179211"/>
                  <a:gd name="connsiteY216" fmla="*/ 81192 h 84574"/>
                  <a:gd name="connsiteX217" fmla="*/ 795726 w 1179211"/>
                  <a:gd name="connsiteY217" fmla="*/ 75634 h 84574"/>
                  <a:gd name="connsiteX218" fmla="*/ 797418 w 1179211"/>
                  <a:gd name="connsiteY218" fmla="*/ 68143 h 84574"/>
                  <a:gd name="connsiteX219" fmla="*/ 796693 w 1179211"/>
                  <a:gd name="connsiteY219" fmla="*/ 61377 h 84574"/>
                  <a:gd name="connsiteX220" fmla="*/ 711393 w 1179211"/>
                  <a:gd name="connsiteY220" fmla="*/ 6041 h 84574"/>
                  <a:gd name="connsiteX221" fmla="*/ 707286 w 1179211"/>
                  <a:gd name="connsiteY221" fmla="*/ 4350 h 84574"/>
                  <a:gd name="connsiteX222" fmla="*/ 703178 w 1179211"/>
                  <a:gd name="connsiteY222" fmla="*/ 6041 h 84574"/>
                  <a:gd name="connsiteX223" fmla="*/ 701486 w 1179211"/>
                  <a:gd name="connsiteY223" fmla="*/ 9907 h 84574"/>
                  <a:gd name="connsiteX224" fmla="*/ 703178 w 1179211"/>
                  <a:gd name="connsiteY224" fmla="*/ 13774 h 84574"/>
                  <a:gd name="connsiteX225" fmla="*/ 707286 w 1179211"/>
                  <a:gd name="connsiteY225" fmla="*/ 15465 h 84574"/>
                  <a:gd name="connsiteX226" fmla="*/ 711393 w 1179211"/>
                  <a:gd name="connsiteY226" fmla="*/ 13774 h 84574"/>
                  <a:gd name="connsiteX227" fmla="*/ 713085 w 1179211"/>
                  <a:gd name="connsiteY227" fmla="*/ 9907 h 84574"/>
                  <a:gd name="connsiteX228" fmla="*/ 711393 w 1179211"/>
                  <a:gd name="connsiteY228" fmla="*/ 6041 h 84574"/>
                  <a:gd name="connsiteX229" fmla="*/ 734833 w 1179211"/>
                  <a:gd name="connsiteY229" fmla="*/ 6041 h 84574"/>
                  <a:gd name="connsiteX230" fmla="*/ 730725 w 1179211"/>
                  <a:gd name="connsiteY230" fmla="*/ 4350 h 84574"/>
                  <a:gd name="connsiteX231" fmla="*/ 726617 w 1179211"/>
                  <a:gd name="connsiteY231" fmla="*/ 6041 h 84574"/>
                  <a:gd name="connsiteX232" fmla="*/ 724925 w 1179211"/>
                  <a:gd name="connsiteY232" fmla="*/ 9907 h 84574"/>
                  <a:gd name="connsiteX233" fmla="*/ 726617 w 1179211"/>
                  <a:gd name="connsiteY233" fmla="*/ 13774 h 84574"/>
                  <a:gd name="connsiteX234" fmla="*/ 730725 w 1179211"/>
                  <a:gd name="connsiteY234" fmla="*/ 15465 h 84574"/>
                  <a:gd name="connsiteX235" fmla="*/ 734833 w 1179211"/>
                  <a:gd name="connsiteY235" fmla="*/ 13774 h 84574"/>
                  <a:gd name="connsiteX236" fmla="*/ 736524 w 1179211"/>
                  <a:gd name="connsiteY236" fmla="*/ 9907 h 84574"/>
                  <a:gd name="connsiteX237" fmla="*/ 734833 w 1179211"/>
                  <a:gd name="connsiteY237" fmla="*/ 6041 h 84574"/>
                  <a:gd name="connsiteX238" fmla="*/ 695445 w 1179211"/>
                  <a:gd name="connsiteY238" fmla="*/ 28997 h 84574"/>
                  <a:gd name="connsiteX239" fmla="*/ 695445 w 1179211"/>
                  <a:gd name="connsiteY239" fmla="*/ 63552 h 84574"/>
                  <a:gd name="connsiteX240" fmla="*/ 695928 w 1179211"/>
                  <a:gd name="connsiteY240" fmla="*/ 72009 h 84574"/>
                  <a:gd name="connsiteX241" fmla="*/ 698103 w 1179211"/>
                  <a:gd name="connsiteY241" fmla="*/ 79017 h 84574"/>
                  <a:gd name="connsiteX242" fmla="*/ 703903 w 1179211"/>
                  <a:gd name="connsiteY242" fmla="*/ 83850 h 84574"/>
                  <a:gd name="connsiteX243" fmla="*/ 714535 w 1179211"/>
                  <a:gd name="connsiteY243" fmla="*/ 85783 h 84574"/>
                  <a:gd name="connsiteX244" fmla="*/ 722026 w 1179211"/>
                  <a:gd name="connsiteY244" fmla="*/ 84575 h 84574"/>
                  <a:gd name="connsiteX245" fmla="*/ 727342 w 1179211"/>
                  <a:gd name="connsiteY245" fmla="*/ 81433 h 84574"/>
                  <a:gd name="connsiteX246" fmla="*/ 730725 w 1179211"/>
                  <a:gd name="connsiteY246" fmla="*/ 77809 h 84574"/>
                  <a:gd name="connsiteX247" fmla="*/ 732658 w 1179211"/>
                  <a:gd name="connsiteY247" fmla="*/ 75151 h 84574"/>
                  <a:gd name="connsiteX248" fmla="*/ 733866 w 1179211"/>
                  <a:gd name="connsiteY248" fmla="*/ 84575 h 84574"/>
                  <a:gd name="connsiteX249" fmla="*/ 743290 w 1179211"/>
                  <a:gd name="connsiteY249" fmla="*/ 83608 h 84574"/>
                  <a:gd name="connsiteX250" fmla="*/ 743049 w 1179211"/>
                  <a:gd name="connsiteY250" fmla="*/ 81433 h 84574"/>
                  <a:gd name="connsiteX251" fmla="*/ 742565 w 1179211"/>
                  <a:gd name="connsiteY251" fmla="*/ 77809 h 84574"/>
                  <a:gd name="connsiteX252" fmla="*/ 742324 w 1179211"/>
                  <a:gd name="connsiteY252" fmla="*/ 73701 h 84574"/>
                  <a:gd name="connsiteX253" fmla="*/ 742082 w 1179211"/>
                  <a:gd name="connsiteY253" fmla="*/ 69593 h 84574"/>
                  <a:gd name="connsiteX254" fmla="*/ 742082 w 1179211"/>
                  <a:gd name="connsiteY254" fmla="*/ 28755 h 84574"/>
                  <a:gd name="connsiteX255" fmla="*/ 732175 w 1179211"/>
                  <a:gd name="connsiteY255" fmla="*/ 28755 h 84574"/>
                  <a:gd name="connsiteX256" fmla="*/ 732175 w 1179211"/>
                  <a:gd name="connsiteY256" fmla="*/ 59686 h 84574"/>
                  <a:gd name="connsiteX257" fmla="*/ 730966 w 1179211"/>
                  <a:gd name="connsiteY257" fmla="*/ 66935 h 84574"/>
                  <a:gd name="connsiteX258" fmla="*/ 727583 w 1179211"/>
                  <a:gd name="connsiteY258" fmla="*/ 72734 h 84574"/>
                  <a:gd name="connsiteX259" fmla="*/ 722751 w 1179211"/>
                  <a:gd name="connsiteY259" fmla="*/ 76600 h 84574"/>
                  <a:gd name="connsiteX260" fmla="*/ 716468 w 1179211"/>
                  <a:gd name="connsiteY260" fmla="*/ 78050 h 84574"/>
                  <a:gd name="connsiteX261" fmla="*/ 710427 w 1179211"/>
                  <a:gd name="connsiteY261" fmla="*/ 77084 h 84574"/>
                  <a:gd name="connsiteX262" fmla="*/ 706802 w 1179211"/>
                  <a:gd name="connsiteY262" fmla="*/ 74184 h 84574"/>
                  <a:gd name="connsiteX263" fmla="*/ 705111 w 1179211"/>
                  <a:gd name="connsiteY263" fmla="*/ 69593 h 84574"/>
                  <a:gd name="connsiteX264" fmla="*/ 704628 w 1179211"/>
                  <a:gd name="connsiteY264" fmla="*/ 63310 h 84574"/>
                  <a:gd name="connsiteX265" fmla="*/ 704628 w 1179211"/>
                  <a:gd name="connsiteY265" fmla="*/ 28755 h 84574"/>
                  <a:gd name="connsiteX266" fmla="*/ 695445 w 1179211"/>
                  <a:gd name="connsiteY266" fmla="*/ 28755 h 84574"/>
                  <a:gd name="connsiteX267" fmla="*/ 664515 w 1179211"/>
                  <a:gd name="connsiteY267" fmla="*/ 60894 h 84574"/>
                  <a:gd name="connsiteX268" fmla="*/ 657991 w 1179211"/>
                  <a:gd name="connsiteY268" fmla="*/ 71284 h 84574"/>
                  <a:gd name="connsiteX269" fmla="*/ 648325 w 1179211"/>
                  <a:gd name="connsiteY269" fmla="*/ 76600 h 84574"/>
                  <a:gd name="connsiteX270" fmla="*/ 636726 w 1179211"/>
                  <a:gd name="connsiteY270" fmla="*/ 78050 h 84574"/>
                  <a:gd name="connsiteX271" fmla="*/ 631893 w 1179211"/>
                  <a:gd name="connsiteY271" fmla="*/ 77809 h 84574"/>
                  <a:gd name="connsiteX272" fmla="*/ 626577 w 1179211"/>
                  <a:gd name="connsiteY272" fmla="*/ 77325 h 84574"/>
                  <a:gd name="connsiteX273" fmla="*/ 626577 w 1179211"/>
                  <a:gd name="connsiteY273" fmla="*/ 10874 h 84574"/>
                  <a:gd name="connsiteX274" fmla="*/ 630927 w 1179211"/>
                  <a:gd name="connsiteY274" fmla="*/ 10632 h 84574"/>
                  <a:gd name="connsiteX275" fmla="*/ 635276 w 1179211"/>
                  <a:gd name="connsiteY275" fmla="*/ 10632 h 84574"/>
                  <a:gd name="connsiteX276" fmla="*/ 659440 w 1179211"/>
                  <a:gd name="connsiteY276" fmla="*/ 18848 h 84574"/>
                  <a:gd name="connsiteX277" fmla="*/ 666931 w 1179211"/>
                  <a:gd name="connsiteY277" fmla="*/ 44220 h 84574"/>
                  <a:gd name="connsiteX278" fmla="*/ 664515 w 1179211"/>
                  <a:gd name="connsiteY278" fmla="*/ 60894 h 84574"/>
                  <a:gd name="connsiteX279" fmla="*/ 675389 w 1179211"/>
                  <a:gd name="connsiteY279" fmla="*/ 25856 h 84574"/>
                  <a:gd name="connsiteX280" fmla="*/ 667173 w 1179211"/>
                  <a:gd name="connsiteY280" fmla="*/ 13774 h 84574"/>
                  <a:gd name="connsiteX281" fmla="*/ 654366 w 1179211"/>
                  <a:gd name="connsiteY281" fmla="*/ 6524 h 84574"/>
                  <a:gd name="connsiteX282" fmla="*/ 637451 w 1179211"/>
                  <a:gd name="connsiteY282" fmla="*/ 4108 h 84574"/>
                  <a:gd name="connsiteX283" fmla="*/ 631168 w 1179211"/>
                  <a:gd name="connsiteY283" fmla="*/ 4108 h 84574"/>
                  <a:gd name="connsiteX284" fmla="*/ 627060 w 1179211"/>
                  <a:gd name="connsiteY284" fmla="*/ 4350 h 84574"/>
                  <a:gd name="connsiteX285" fmla="*/ 622953 w 1179211"/>
                  <a:gd name="connsiteY285" fmla="*/ 4350 h 84574"/>
                  <a:gd name="connsiteX286" fmla="*/ 616670 w 1179211"/>
                  <a:gd name="connsiteY286" fmla="*/ 4591 h 84574"/>
                  <a:gd name="connsiteX287" fmla="*/ 616670 w 1179211"/>
                  <a:gd name="connsiteY287" fmla="*/ 84091 h 84574"/>
                  <a:gd name="connsiteX288" fmla="*/ 625611 w 1179211"/>
                  <a:gd name="connsiteY288" fmla="*/ 84333 h 84574"/>
                  <a:gd name="connsiteX289" fmla="*/ 637209 w 1179211"/>
                  <a:gd name="connsiteY289" fmla="*/ 84575 h 84574"/>
                  <a:gd name="connsiteX290" fmla="*/ 650741 w 1179211"/>
                  <a:gd name="connsiteY290" fmla="*/ 82883 h 84574"/>
                  <a:gd name="connsiteX291" fmla="*/ 664032 w 1179211"/>
                  <a:gd name="connsiteY291" fmla="*/ 76842 h 84574"/>
                  <a:gd name="connsiteX292" fmla="*/ 674181 w 1179211"/>
                  <a:gd name="connsiteY292" fmla="*/ 64518 h 84574"/>
                  <a:gd name="connsiteX293" fmla="*/ 678289 w 1179211"/>
                  <a:gd name="connsiteY293" fmla="*/ 43979 h 84574"/>
                  <a:gd name="connsiteX294" fmla="*/ 675389 w 1179211"/>
                  <a:gd name="connsiteY294" fmla="*/ 25856 h 84574"/>
                  <a:gd name="connsiteX295" fmla="*/ 562059 w 1179211"/>
                  <a:gd name="connsiteY295" fmla="*/ 77325 h 84574"/>
                  <a:gd name="connsiteX296" fmla="*/ 558918 w 1179211"/>
                  <a:gd name="connsiteY296" fmla="*/ 78534 h 84574"/>
                  <a:gd name="connsiteX297" fmla="*/ 555776 w 1179211"/>
                  <a:gd name="connsiteY297" fmla="*/ 79017 h 84574"/>
                  <a:gd name="connsiteX298" fmla="*/ 553360 w 1179211"/>
                  <a:gd name="connsiteY298" fmla="*/ 78534 h 84574"/>
                  <a:gd name="connsiteX299" fmla="*/ 551185 w 1179211"/>
                  <a:gd name="connsiteY299" fmla="*/ 77567 h 84574"/>
                  <a:gd name="connsiteX300" fmla="*/ 549010 w 1179211"/>
                  <a:gd name="connsiteY300" fmla="*/ 74184 h 84574"/>
                  <a:gd name="connsiteX301" fmla="*/ 548769 w 1179211"/>
                  <a:gd name="connsiteY301" fmla="*/ 67901 h 84574"/>
                  <a:gd name="connsiteX302" fmla="*/ 548769 w 1179211"/>
                  <a:gd name="connsiteY302" fmla="*/ 35280 h 84574"/>
                  <a:gd name="connsiteX303" fmla="*/ 561817 w 1179211"/>
                  <a:gd name="connsiteY303" fmla="*/ 35280 h 84574"/>
                  <a:gd name="connsiteX304" fmla="*/ 561817 w 1179211"/>
                  <a:gd name="connsiteY304" fmla="*/ 28997 h 84574"/>
                  <a:gd name="connsiteX305" fmla="*/ 548769 w 1179211"/>
                  <a:gd name="connsiteY305" fmla="*/ 28997 h 84574"/>
                  <a:gd name="connsiteX306" fmla="*/ 548769 w 1179211"/>
                  <a:gd name="connsiteY306" fmla="*/ 12807 h 84574"/>
                  <a:gd name="connsiteX307" fmla="*/ 539103 w 1179211"/>
                  <a:gd name="connsiteY307" fmla="*/ 14982 h 84574"/>
                  <a:gd name="connsiteX308" fmla="*/ 539103 w 1179211"/>
                  <a:gd name="connsiteY308" fmla="*/ 28997 h 84574"/>
                  <a:gd name="connsiteX309" fmla="*/ 529679 w 1179211"/>
                  <a:gd name="connsiteY309" fmla="*/ 28997 h 84574"/>
                  <a:gd name="connsiteX310" fmla="*/ 529679 w 1179211"/>
                  <a:gd name="connsiteY310" fmla="*/ 35280 h 84574"/>
                  <a:gd name="connsiteX311" fmla="*/ 539103 w 1179211"/>
                  <a:gd name="connsiteY311" fmla="*/ 35280 h 84574"/>
                  <a:gd name="connsiteX312" fmla="*/ 539103 w 1179211"/>
                  <a:gd name="connsiteY312" fmla="*/ 68868 h 84574"/>
                  <a:gd name="connsiteX313" fmla="*/ 539345 w 1179211"/>
                  <a:gd name="connsiteY313" fmla="*/ 76117 h 84574"/>
                  <a:gd name="connsiteX314" fmla="*/ 541278 w 1179211"/>
                  <a:gd name="connsiteY314" fmla="*/ 81433 h 84574"/>
                  <a:gd name="connsiteX315" fmla="*/ 545869 w 1179211"/>
                  <a:gd name="connsiteY315" fmla="*/ 84816 h 84574"/>
                  <a:gd name="connsiteX316" fmla="*/ 551910 w 1179211"/>
                  <a:gd name="connsiteY316" fmla="*/ 85783 h 84574"/>
                  <a:gd name="connsiteX317" fmla="*/ 558434 w 1179211"/>
                  <a:gd name="connsiteY317" fmla="*/ 84816 h 84574"/>
                  <a:gd name="connsiteX318" fmla="*/ 563992 w 1179211"/>
                  <a:gd name="connsiteY318" fmla="*/ 82158 h 84574"/>
                  <a:gd name="connsiteX319" fmla="*/ 562059 w 1179211"/>
                  <a:gd name="connsiteY319" fmla="*/ 77325 h 84574"/>
                  <a:gd name="connsiteX320" fmla="*/ 487392 w 1179211"/>
                  <a:gd name="connsiteY320" fmla="*/ 6041 h 84574"/>
                  <a:gd name="connsiteX321" fmla="*/ 483284 w 1179211"/>
                  <a:gd name="connsiteY321" fmla="*/ 4350 h 84574"/>
                  <a:gd name="connsiteX322" fmla="*/ 479176 w 1179211"/>
                  <a:gd name="connsiteY322" fmla="*/ 6041 h 84574"/>
                  <a:gd name="connsiteX323" fmla="*/ 477484 w 1179211"/>
                  <a:gd name="connsiteY323" fmla="*/ 9907 h 84574"/>
                  <a:gd name="connsiteX324" fmla="*/ 479176 w 1179211"/>
                  <a:gd name="connsiteY324" fmla="*/ 13774 h 84574"/>
                  <a:gd name="connsiteX325" fmla="*/ 483284 w 1179211"/>
                  <a:gd name="connsiteY325" fmla="*/ 15465 h 84574"/>
                  <a:gd name="connsiteX326" fmla="*/ 487392 w 1179211"/>
                  <a:gd name="connsiteY326" fmla="*/ 13774 h 84574"/>
                  <a:gd name="connsiteX327" fmla="*/ 489083 w 1179211"/>
                  <a:gd name="connsiteY327" fmla="*/ 9907 h 84574"/>
                  <a:gd name="connsiteX328" fmla="*/ 487392 w 1179211"/>
                  <a:gd name="connsiteY328" fmla="*/ 6041 h 84574"/>
                  <a:gd name="connsiteX329" fmla="*/ 510589 w 1179211"/>
                  <a:gd name="connsiteY329" fmla="*/ 6041 h 84574"/>
                  <a:gd name="connsiteX330" fmla="*/ 506481 w 1179211"/>
                  <a:gd name="connsiteY330" fmla="*/ 4350 h 84574"/>
                  <a:gd name="connsiteX331" fmla="*/ 502373 w 1179211"/>
                  <a:gd name="connsiteY331" fmla="*/ 6041 h 84574"/>
                  <a:gd name="connsiteX332" fmla="*/ 500682 w 1179211"/>
                  <a:gd name="connsiteY332" fmla="*/ 9907 h 84574"/>
                  <a:gd name="connsiteX333" fmla="*/ 502373 w 1179211"/>
                  <a:gd name="connsiteY333" fmla="*/ 13774 h 84574"/>
                  <a:gd name="connsiteX334" fmla="*/ 506481 w 1179211"/>
                  <a:gd name="connsiteY334" fmla="*/ 15465 h 84574"/>
                  <a:gd name="connsiteX335" fmla="*/ 510589 w 1179211"/>
                  <a:gd name="connsiteY335" fmla="*/ 13774 h 84574"/>
                  <a:gd name="connsiteX336" fmla="*/ 512281 w 1179211"/>
                  <a:gd name="connsiteY336" fmla="*/ 9907 h 84574"/>
                  <a:gd name="connsiteX337" fmla="*/ 510589 w 1179211"/>
                  <a:gd name="connsiteY337" fmla="*/ 6041 h 84574"/>
                  <a:gd name="connsiteX338" fmla="*/ 504548 w 1179211"/>
                  <a:gd name="connsiteY338" fmla="*/ 62827 h 84574"/>
                  <a:gd name="connsiteX339" fmla="*/ 504306 w 1179211"/>
                  <a:gd name="connsiteY339" fmla="*/ 67660 h 84574"/>
                  <a:gd name="connsiteX340" fmla="*/ 502373 w 1179211"/>
                  <a:gd name="connsiteY340" fmla="*/ 72976 h 84574"/>
                  <a:gd name="connsiteX341" fmla="*/ 498990 w 1179211"/>
                  <a:gd name="connsiteY341" fmla="*/ 76600 h 84574"/>
                  <a:gd name="connsiteX342" fmla="*/ 495124 w 1179211"/>
                  <a:gd name="connsiteY342" fmla="*/ 78534 h 84574"/>
                  <a:gd name="connsiteX343" fmla="*/ 491741 w 1179211"/>
                  <a:gd name="connsiteY343" fmla="*/ 79017 h 84574"/>
                  <a:gd name="connsiteX344" fmla="*/ 488116 w 1179211"/>
                  <a:gd name="connsiteY344" fmla="*/ 78534 h 84574"/>
                  <a:gd name="connsiteX345" fmla="*/ 484975 w 1179211"/>
                  <a:gd name="connsiteY345" fmla="*/ 76842 h 84574"/>
                  <a:gd name="connsiteX346" fmla="*/ 482800 w 1179211"/>
                  <a:gd name="connsiteY346" fmla="*/ 73942 h 84574"/>
                  <a:gd name="connsiteX347" fmla="*/ 482075 w 1179211"/>
                  <a:gd name="connsiteY347" fmla="*/ 69351 h 84574"/>
                  <a:gd name="connsiteX348" fmla="*/ 483284 w 1179211"/>
                  <a:gd name="connsiteY348" fmla="*/ 64760 h 84574"/>
                  <a:gd name="connsiteX349" fmla="*/ 486183 w 1179211"/>
                  <a:gd name="connsiteY349" fmla="*/ 61619 h 84574"/>
                  <a:gd name="connsiteX350" fmla="*/ 489566 w 1179211"/>
                  <a:gd name="connsiteY350" fmla="*/ 59686 h 84574"/>
                  <a:gd name="connsiteX351" fmla="*/ 492708 w 1179211"/>
                  <a:gd name="connsiteY351" fmla="*/ 58719 h 84574"/>
                  <a:gd name="connsiteX352" fmla="*/ 496091 w 1179211"/>
                  <a:gd name="connsiteY352" fmla="*/ 58236 h 84574"/>
                  <a:gd name="connsiteX353" fmla="*/ 499715 w 1179211"/>
                  <a:gd name="connsiteY353" fmla="*/ 57994 h 84574"/>
                  <a:gd name="connsiteX354" fmla="*/ 502857 w 1179211"/>
                  <a:gd name="connsiteY354" fmla="*/ 57752 h 84574"/>
                  <a:gd name="connsiteX355" fmla="*/ 505031 w 1179211"/>
                  <a:gd name="connsiteY355" fmla="*/ 57752 h 84574"/>
                  <a:gd name="connsiteX356" fmla="*/ 504548 w 1179211"/>
                  <a:gd name="connsiteY356" fmla="*/ 62827 h 84574"/>
                  <a:gd name="connsiteX357" fmla="*/ 522188 w 1179211"/>
                  <a:gd name="connsiteY357" fmla="*/ 78292 h 84574"/>
                  <a:gd name="connsiteX358" fmla="*/ 517838 w 1179211"/>
                  <a:gd name="connsiteY358" fmla="*/ 79017 h 84574"/>
                  <a:gd name="connsiteX359" fmla="*/ 514939 w 1179211"/>
                  <a:gd name="connsiteY359" fmla="*/ 77809 h 84574"/>
                  <a:gd name="connsiteX360" fmla="*/ 513972 w 1179211"/>
                  <a:gd name="connsiteY360" fmla="*/ 72734 h 84574"/>
                  <a:gd name="connsiteX361" fmla="*/ 513972 w 1179211"/>
                  <a:gd name="connsiteY361" fmla="*/ 43496 h 84574"/>
                  <a:gd name="connsiteX362" fmla="*/ 513972 w 1179211"/>
                  <a:gd name="connsiteY362" fmla="*/ 40354 h 84574"/>
                  <a:gd name="connsiteX363" fmla="*/ 513489 w 1179211"/>
                  <a:gd name="connsiteY363" fmla="*/ 36971 h 84574"/>
                  <a:gd name="connsiteX364" fmla="*/ 512281 w 1179211"/>
                  <a:gd name="connsiteY364" fmla="*/ 33830 h 84574"/>
                  <a:gd name="connsiteX365" fmla="*/ 509864 w 1179211"/>
                  <a:gd name="connsiteY365" fmla="*/ 31172 h 84574"/>
                  <a:gd name="connsiteX366" fmla="*/ 502615 w 1179211"/>
                  <a:gd name="connsiteY366" fmla="*/ 27789 h 84574"/>
                  <a:gd name="connsiteX367" fmla="*/ 494882 w 1179211"/>
                  <a:gd name="connsiteY367" fmla="*/ 27064 h 84574"/>
                  <a:gd name="connsiteX368" fmla="*/ 488116 w 1179211"/>
                  <a:gd name="connsiteY368" fmla="*/ 27789 h 84574"/>
                  <a:gd name="connsiteX369" fmla="*/ 482075 w 1179211"/>
                  <a:gd name="connsiteY369" fmla="*/ 29964 h 84574"/>
                  <a:gd name="connsiteX370" fmla="*/ 477243 w 1179211"/>
                  <a:gd name="connsiteY370" fmla="*/ 33830 h 84574"/>
                  <a:gd name="connsiteX371" fmla="*/ 474584 w 1179211"/>
                  <a:gd name="connsiteY371" fmla="*/ 40113 h 84574"/>
                  <a:gd name="connsiteX372" fmla="*/ 482317 w 1179211"/>
                  <a:gd name="connsiteY372" fmla="*/ 42529 h 84574"/>
                  <a:gd name="connsiteX373" fmla="*/ 483284 w 1179211"/>
                  <a:gd name="connsiteY373" fmla="*/ 38904 h 84574"/>
                  <a:gd name="connsiteX374" fmla="*/ 485217 w 1179211"/>
                  <a:gd name="connsiteY374" fmla="*/ 36005 h 84574"/>
                  <a:gd name="connsiteX375" fmla="*/ 488600 w 1179211"/>
                  <a:gd name="connsiteY375" fmla="*/ 33830 h 84574"/>
                  <a:gd name="connsiteX376" fmla="*/ 493916 w 1179211"/>
                  <a:gd name="connsiteY376" fmla="*/ 33105 h 84574"/>
                  <a:gd name="connsiteX377" fmla="*/ 497299 w 1179211"/>
                  <a:gd name="connsiteY377" fmla="*/ 33347 h 84574"/>
                  <a:gd name="connsiteX378" fmla="*/ 500440 w 1179211"/>
                  <a:gd name="connsiteY378" fmla="*/ 34313 h 84574"/>
                  <a:gd name="connsiteX379" fmla="*/ 503582 w 1179211"/>
                  <a:gd name="connsiteY379" fmla="*/ 37213 h 84574"/>
                  <a:gd name="connsiteX380" fmla="*/ 504548 w 1179211"/>
                  <a:gd name="connsiteY380" fmla="*/ 42287 h 84574"/>
                  <a:gd name="connsiteX381" fmla="*/ 504548 w 1179211"/>
                  <a:gd name="connsiteY381" fmla="*/ 51711 h 84574"/>
                  <a:gd name="connsiteX382" fmla="*/ 497057 w 1179211"/>
                  <a:gd name="connsiteY382" fmla="*/ 51953 h 84574"/>
                  <a:gd name="connsiteX383" fmla="*/ 491016 w 1179211"/>
                  <a:gd name="connsiteY383" fmla="*/ 52436 h 84574"/>
                  <a:gd name="connsiteX384" fmla="*/ 483525 w 1179211"/>
                  <a:gd name="connsiteY384" fmla="*/ 54369 h 84574"/>
                  <a:gd name="connsiteX385" fmla="*/ 477484 w 1179211"/>
                  <a:gd name="connsiteY385" fmla="*/ 57994 h 84574"/>
                  <a:gd name="connsiteX386" fmla="*/ 473618 w 1179211"/>
                  <a:gd name="connsiteY386" fmla="*/ 63310 h 84574"/>
                  <a:gd name="connsiteX387" fmla="*/ 472168 w 1179211"/>
                  <a:gd name="connsiteY387" fmla="*/ 70076 h 84574"/>
                  <a:gd name="connsiteX388" fmla="*/ 473618 w 1179211"/>
                  <a:gd name="connsiteY388" fmla="*/ 76842 h 84574"/>
                  <a:gd name="connsiteX389" fmla="*/ 477243 w 1179211"/>
                  <a:gd name="connsiteY389" fmla="*/ 81675 h 84574"/>
                  <a:gd name="connsiteX390" fmla="*/ 482317 w 1179211"/>
                  <a:gd name="connsiteY390" fmla="*/ 84575 h 84574"/>
                  <a:gd name="connsiteX391" fmla="*/ 488116 w 1179211"/>
                  <a:gd name="connsiteY391" fmla="*/ 85541 h 84574"/>
                  <a:gd name="connsiteX392" fmla="*/ 499232 w 1179211"/>
                  <a:gd name="connsiteY392" fmla="*/ 82641 h 84574"/>
                  <a:gd name="connsiteX393" fmla="*/ 505031 w 1179211"/>
                  <a:gd name="connsiteY393" fmla="*/ 75634 h 84574"/>
                  <a:gd name="connsiteX394" fmla="*/ 507689 w 1179211"/>
                  <a:gd name="connsiteY394" fmla="*/ 82158 h 84574"/>
                  <a:gd name="connsiteX395" fmla="*/ 514214 w 1179211"/>
                  <a:gd name="connsiteY395" fmla="*/ 84816 h 84574"/>
                  <a:gd name="connsiteX396" fmla="*/ 519047 w 1179211"/>
                  <a:gd name="connsiteY396" fmla="*/ 84333 h 84574"/>
                  <a:gd name="connsiteX397" fmla="*/ 522430 w 1179211"/>
                  <a:gd name="connsiteY397" fmla="*/ 83608 h 84574"/>
                  <a:gd name="connsiteX398" fmla="*/ 522430 w 1179211"/>
                  <a:gd name="connsiteY398" fmla="*/ 78292 h 84574"/>
                  <a:gd name="connsiteX399" fmla="*/ 458636 w 1179211"/>
                  <a:gd name="connsiteY399" fmla="*/ 77325 h 84574"/>
                  <a:gd name="connsiteX400" fmla="*/ 455495 w 1179211"/>
                  <a:gd name="connsiteY400" fmla="*/ 78534 h 84574"/>
                  <a:gd name="connsiteX401" fmla="*/ 452353 w 1179211"/>
                  <a:gd name="connsiteY401" fmla="*/ 79017 h 84574"/>
                  <a:gd name="connsiteX402" fmla="*/ 449937 w 1179211"/>
                  <a:gd name="connsiteY402" fmla="*/ 78534 h 84574"/>
                  <a:gd name="connsiteX403" fmla="*/ 447762 w 1179211"/>
                  <a:gd name="connsiteY403" fmla="*/ 77567 h 84574"/>
                  <a:gd name="connsiteX404" fmla="*/ 445587 w 1179211"/>
                  <a:gd name="connsiteY404" fmla="*/ 74184 h 84574"/>
                  <a:gd name="connsiteX405" fmla="*/ 445346 w 1179211"/>
                  <a:gd name="connsiteY405" fmla="*/ 67901 h 84574"/>
                  <a:gd name="connsiteX406" fmla="*/ 445346 w 1179211"/>
                  <a:gd name="connsiteY406" fmla="*/ 35280 h 84574"/>
                  <a:gd name="connsiteX407" fmla="*/ 458394 w 1179211"/>
                  <a:gd name="connsiteY407" fmla="*/ 35280 h 84574"/>
                  <a:gd name="connsiteX408" fmla="*/ 458394 w 1179211"/>
                  <a:gd name="connsiteY408" fmla="*/ 28997 h 84574"/>
                  <a:gd name="connsiteX409" fmla="*/ 445346 w 1179211"/>
                  <a:gd name="connsiteY409" fmla="*/ 28997 h 84574"/>
                  <a:gd name="connsiteX410" fmla="*/ 445346 w 1179211"/>
                  <a:gd name="connsiteY410" fmla="*/ 12807 h 84574"/>
                  <a:gd name="connsiteX411" fmla="*/ 435680 w 1179211"/>
                  <a:gd name="connsiteY411" fmla="*/ 14982 h 84574"/>
                  <a:gd name="connsiteX412" fmla="*/ 435680 w 1179211"/>
                  <a:gd name="connsiteY412" fmla="*/ 28997 h 84574"/>
                  <a:gd name="connsiteX413" fmla="*/ 426256 w 1179211"/>
                  <a:gd name="connsiteY413" fmla="*/ 28997 h 84574"/>
                  <a:gd name="connsiteX414" fmla="*/ 426256 w 1179211"/>
                  <a:gd name="connsiteY414" fmla="*/ 35280 h 84574"/>
                  <a:gd name="connsiteX415" fmla="*/ 435680 w 1179211"/>
                  <a:gd name="connsiteY415" fmla="*/ 35280 h 84574"/>
                  <a:gd name="connsiteX416" fmla="*/ 435680 w 1179211"/>
                  <a:gd name="connsiteY416" fmla="*/ 68868 h 84574"/>
                  <a:gd name="connsiteX417" fmla="*/ 435922 w 1179211"/>
                  <a:gd name="connsiteY417" fmla="*/ 76117 h 84574"/>
                  <a:gd name="connsiteX418" fmla="*/ 437855 w 1179211"/>
                  <a:gd name="connsiteY418" fmla="*/ 81433 h 84574"/>
                  <a:gd name="connsiteX419" fmla="*/ 442446 w 1179211"/>
                  <a:gd name="connsiteY419" fmla="*/ 84816 h 84574"/>
                  <a:gd name="connsiteX420" fmla="*/ 448487 w 1179211"/>
                  <a:gd name="connsiteY420" fmla="*/ 85783 h 84574"/>
                  <a:gd name="connsiteX421" fmla="*/ 455012 w 1179211"/>
                  <a:gd name="connsiteY421" fmla="*/ 84816 h 84574"/>
                  <a:gd name="connsiteX422" fmla="*/ 460569 w 1179211"/>
                  <a:gd name="connsiteY422" fmla="*/ 82158 h 84574"/>
                  <a:gd name="connsiteX423" fmla="*/ 458636 w 1179211"/>
                  <a:gd name="connsiteY423" fmla="*/ 77325 h 84574"/>
                  <a:gd name="connsiteX424" fmla="*/ 409825 w 1179211"/>
                  <a:gd name="connsiteY424" fmla="*/ 28997 h 84574"/>
                  <a:gd name="connsiteX425" fmla="*/ 399676 w 1179211"/>
                  <a:gd name="connsiteY425" fmla="*/ 28997 h 84574"/>
                  <a:gd name="connsiteX426" fmla="*/ 399676 w 1179211"/>
                  <a:gd name="connsiteY426" fmla="*/ 84091 h 84574"/>
                  <a:gd name="connsiteX427" fmla="*/ 409825 w 1179211"/>
                  <a:gd name="connsiteY427" fmla="*/ 84091 h 84574"/>
                  <a:gd name="connsiteX428" fmla="*/ 409825 w 1179211"/>
                  <a:gd name="connsiteY428" fmla="*/ 28997 h 84574"/>
                  <a:gd name="connsiteX429" fmla="*/ 409341 w 1179211"/>
                  <a:gd name="connsiteY429" fmla="*/ 2416 h 84574"/>
                  <a:gd name="connsiteX430" fmla="*/ 404992 w 1179211"/>
                  <a:gd name="connsiteY430" fmla="*/ 483 h 84574"/>
                  <a:gd name="connsiteX431" fmla="*/ 400400 w 1179211"/>
                  <a:gd name="connsiteY431" fmla="*/ 2416 h 84574"/>
                  <a:gd name="connsiteX432" fmla="*/ 398467 w 1179211"/>
                  <a:gd name="connsiteY432" fmla="*/ 6766 h 84574"/>
                  <a:gd name="connsiteX433" fmla="*/ 400400 w 1179211"/>
                  <a:gd name="connsiteY433" fmla="*/ 11116 h 84574"/>
                  <a:gd name="connsiteX434" fmla="*/ 404992 w 1179211"/>
                  <a:gd name="connsiteY434" fmla="*/ 13049 h 84574"/>
                  <a:gd name="connsiteX435" fmla="*/ 409341 w 1179211"/>
                  <a:gd name="connsiteY435" fmla="*/ 11116 h 84574"/>
                  <a:gd name="connsiteX436" fmla="*/ 411274 w 1179211"/>
                  <a:gd name="connsiteY436" fmla="*/ 6766 h 84574"/>
                  <a:gd name="connsiteX437" fmla="*/ 409341 w 1179211"/>
                  <a:gd name="connsiteY437" fmla="*/ 2416 h 84574"/>
                  <a:gd name="connsiteX438" fmla="*/ 379619 w 1179211"/>
                  <a:gd name="connsiteY438" fmla="*/ 61377 h 84574"/>
                  <a:gd name="connsiteX439" fmla="*/ 375511 w 1179211"/>
                  <a:gd name="connsiteY439" fmla="*/ 56544 h 84574"/>
                  <a:gd name="connsiteX440" fmla="*/ 370195 w 1179211"/>
                  <a:gd name="connsiteY440" fmla="*/ 53403 h 84574"/>
                  <a:gd name="connsiteX441" fmla="*/ 364396 w 1179211"/>
                  <a:gd name="connsiteY441" fmla="*/ 51470 h 84574"/>
                  <a:gd name="connsiteX442" fmla="*/ 355938 w 1179211"/>
                  <a:gd name="connsiteY442" fmla="*/ 47603 h 84574"/>
                  <a:gd name="connsiteX443" fmla="*/ 352797 w 1179211"/>
                  <a:gd name="connsiteY443" fmla="*/ 40837 h 84574"/>
                  <a:gd name="connsiteX444" fmla="*/ 355697 w 1179211"/>
                  <a:gd name="connsiteY444" fmla="*/ 35280 h 84574"/>
                  <a:gd name="connsiteX445" fmla="*/ 362946 w 1179211"/>
                  <a:gd name="connsiteY445" fmla="*/ 33105 h 84574"/>
                  <a:gd name="connsiteX446" fmla="*/ 370195 w 1179211"/>
                  <a:gd name="connsiteY446" fmla="*/ 34796 h 84574"/>
                  <a:gd name="connsiteX447" fmla="*/ 374786 w 1179211"/>
                  <a:gd name="connsiteY447" fmla="*/ 38421 h 84574"/>
                  <a:gd name="connsiteX448" fmla="*/ 379619 w 1179211"/>
                  <a:gd name="connsiteY448" fmla="*/ 32380 h 84574"/>
                  <a:gd name="connsiteX449" fmla="*/ 373820 w 1179211"/>
                  <a:gd name="connsiteY449" fmla="*/ 28997 h 84574"/>
                  <a:gd name="connsiteX450" fmla="*/ 363429 w 1179211"/>
                  <a:gd name="connsiteY450" fmla="*/ 27306 h 84574"/>
                  <a:gd name="connsiteX451" fmla="*/ 355938 w 1179211"/>
                  <a:gd name="connsiteY451" fmla="*/ 28272 h 84574"/>
                  <a:gd name="connsiteX452" fmla="*/ 349656 w 1179211"/>
                  <a:gd name="connsiteY452" fmla="*/ 31172 h 84574"/>
                  <a:gd name="connsiteX453" fmla="*/ 345306 w 1179211"/>
                  <a:gd name="connsiteY453" fmla="*/ 36005 h 84574"/>
                  <a:gd name="connsiteX454" fmla="*/ 343615 w 1179211"/>
                  <a:gd name="connsiteY454" fmla="*/ 42771 h 84574"/>
                  <a:gd name="connsiteX455" fmla="*/ 345065 w 1179211"/>
                  <a:gd name="connsiteY455" fmla="*/ 50020 h 84574"/>
                  <a:gd name="connsiteX456" fmla="*/ 348931 w 1179211"/>
                  <a:gd name="connsiteY456" fmla="*/ 54853 h 84574"/>
                  <a:gd name="connsiteX457" fmla="*/ 354005 w 1179211"/>
                  <a:gd name="connsiteY457" fmla="*/ 57752 h 84574"/>
                  <a:gd name="connsiteX458" fmla="*/ 359321 w 1179211"/>
                  <a:gd name="connsiteY458" fmla="*/ 59686 h 84574"/>
                  <a:gd name="connsiteX459" fmla="*/ 367779 w 1179211"/>
                  <a:gd name="connsiteY459" fmla="*/ 63310 h 84574"/>
                  <a:gd name="connsiteX460" fmla="*/ 370920 w 1179211"/>
                  <a:gd name="connsiteY460" fmla="*/ 70559 h 84574"/>
                  <a:gd name="connsiteX461" fmla="*/ 368262 w 1179211"/>
                  <a:gd name="connsiteY461" fmla="*/ 77325 h 84574"/>
                  <a:gd name="connsiteX462" fmla="*/ 360771 w 1179211"/>
                  <a:gd name="connsiteY462" fmla="*/ 79742 h 84574"/>
                  <a:gd name="connsiteX463" fmla="*/ 355938 w 1179211"/>
                  <a:gd name="connsiteY463" fmla="*/ 79017 h 84574"/>
                  <a:gd name="connsiteX464" fmla="*/ 351830 w 1179211"/>
                  <a:gd name="connsiteY464" fmla="*/ 76842 h 84574"/>
                  <a:gd name="connsiteX465" fmla="*/ 348447 w 1179211"/>
                  <a:gd name="connsiteY465" fmla="*/ 74184 h 84574"/>
                  <a:gd name="connsiteX466" fmla="*/ 346031 w 1179211"/>
                  <a:gd name="connsiteY466" fmla="*/ 71768 h 84574"/>
                  <a:gd name="connsiteX467" fmla="*/ 341198 w 1179211"/>
                  <a:gd name="connsiteY467" fmla="*/ 79500 h 84574"/>
                  <a:gd name="connsiteX468" fmla="*/ 360288 w 1179211"/>
                  <a:gd name="connsiteY468" fmla="*/ 85783 h 84574"/>
                  <a:gd name="connsiteX469" fmla="*/ 368020 w 1179211"/>
                  <a:gd name="connsiteY469" fmla="*/ 84575 h 84574"/>
                  <a:gd name="connsiteX470" fmla="*/ 374303 w 1179211"/>
                  <a:gd name="connsiteY470" fmla="*/ 81192 h 84574"/>
                  <a:gd name="connsiteX471" fmla="*/ 378411 w 1179211"/>
                  <a:gd name="connsiteY471" fmla="*/ 75634 h 84574"/>
                  <a:gd name="connsiteX472" fmla="*/ 380103 w 1179211"/>
                  <a:gd name="connsiteY472" fmla="*/ 68143 h 84574"/>
                  <a:gd name="connsiteX473" fmla="*/ 379619 w 1179211"/>
                  <a:gd name="connsiteY473" fmla="*/ 61377 h 84574"/>
                  <a:gd name="connsiteX474" fmla="*/ 298428 w 1179211"/>
                  <a:gd name="connsiteY474" fmla="*/ 84091 h 84574"/>
                  <a:gd name="connsiteX475" fmla="*/ 307852 w 1179211"/>
                  <a:gd name="connsiteY475" fmla="*/ 84091 h 84574"/>
                  <a:gd name="connsiteX476" fmla="*/ 307852 w 1179211"/>
                  <a:gd name="connsiteY476" fmla="*/ 57511 h 84574"/>
                  <a:gd name="connsiteX477" fmla="*/ 308093 w 1179211"/>
                  <a:gd name="connsiteY477" fmla="*/ 51953 h 84574"/>
                  <a:gd name="connsiteX478" fmla="*/ 308818 w 1179211"/>
                  <a:gd name="connsiteY478" fmla="*/ 46637 h 84574"/>
                  <a:gd name="connsiteX479" fmla="*/ 312926 w 1179211"/>
                  <a:gd name="connsiteY479" fmla="*/ 37938 h 84574"/>
                  <a:gd name="connsiteX480" fmla="*/ 318967 w 1179211"/>
                  <a:gd name="connsiteY480" fmla="*/ 34555 h 84574"/>
                  <a:gd name="connsiteX481" fmla="*/ 325008 w 1179211"/>
                  <a:gd name="connsiteY481" fmla="*/ 40596 h 84574"/>
                  <a:gd name="connsiteX482" fmla="*/ 333224 w 1179211"/>
                  <a:gd name="connsiteY482" fmla="*/ 37696 h 84574"/>
                  <a:gd name="connsiteX483" fmla="*/ 332016 w 1179211"/>
                  <a:gd name="connsiteY483" fmla="*/ 32863 h 84574"/>
                  <a:gd name="connsiteX484" fmla="*/ 329599 w 1179211"/>
                  <a:gd name="connsiteY484" fmla="*/ 29722 h 84574"/>
                  <a:gd name="connsiteX485" fmla="*/ 326216 w 1179211"/>
                  <a:gd name="connsiteY485" fmla="*/ 28030 h 84574"/>
                  <a:gd name="connsiteX486" fmla="*/ 322833 w 1179211"/>
                  <a:gd name="connsiteY486" fmla="*/ 27547 h 84574"/>
                  <a:gd name="connsiteX487" fmla="*/ 314134 w 1179211"/>
                  <a:gd name="connsiteY487" fmla="*/ 30205 h 84574"/>
                  <a:gd name="connsiteX488" fmla="*/ 307852 w 1179211"/>
                  <a:gd name="connsiteY488" fmla="*/ 37696 h 84574"/>
                  <a:gd name="connsiteX489" fmla="*/ 306643 w 1179211"/>
                  <a:gd name="connsiteY489" fmla="*/ 28272 h 84574"/>
                  <a:gd name="connsiteX490" fmla="*/ 297219 w 1179211"/>
                  <a:gd name="connsiteY490" fmla="*/ 29239 h 84574"/>
                  <a:gd name="connsiteX491" fmla="*/ 297461 w 1179211"/>
                  <a:gd name="connsiteY491" fmla="*/ 31413 h 84574"/>
                  <a:gd name="connsiteX492" fmla="*/ 297944 w 1179211"/>
                  <a:gd name="connsiteY492" fmla="*/ 35038 h 84574"/>
                  <a:gd name="connsiteX493" fmla="*/ 298186 w 1179211"/>
                  <a:gd name="connsiteY493" fmla="*/ 39146 h 84574"/>
                  <a:gd name="connsiteX494" fmla="*/ 298428 w 1179211"/>
                  <a:gd name="connsiteY494" fmla="*/ 43254 h 84574"/>
                  <a:gd name="connsiteX495" fmla="*/ 298428 w 1179211"/>
                  <a:gd name="connsiteY495" fmla="*/ 84091 h 84574"/>
                  <a:gd name="connsiteX496" fmla="*/ 267981 w 1179211"/>
                  <a:gd name="connsiteY496" fmla="*/ 38179 h 84574"/>
                  <a:gd name="connsiteX497" fmla="*/ 271122 w 1179211"/>
                  <a:gd name="connsiteY497" fmla="*/ 50262 h 84574"/>
                  <a:gd name="connsiteX498" fmla="*/ 271122 w 1179211"/>
                  <a:gd name="connsiteY498" fmla="*/ 52195 h 84574"/>
                  <a:gd name="connsiteX499" fmla="*/ 243817 w 1179211"/>
                  <a:gd name="connsiteY499" fmla="*/ 52195 h 84574"/>
                  <a:gd name="connsiteX500" fmla="*/ 245508 w 1179211"/>
                  <a:gd name="connsiteY500" fmla="*/ 45187 h 84574"/>
                  <a:gd name="connsiteX501" fmla="*/ 248649 w 1179211"/>
                  <a:gd name="connsiteY501" fmla="*/ 39388 h 84574"/>
                  <a:gd name="connsiteX502" fmla="*/ 253241 w 1179211"/>
                  <a:gd name="connsiteY502" fmla="*/ 35280 h 84574"/>
                  <a:gd name="connsiteX503" fmla="*/ 259282 w 1179211"/>
                  <a:gd name="connsiteY503" fmla="*/ 33830 h 84574"/>
                  <a:gd name="connsiteX504" fmla="*/ 267981 w 1179211"/>
                  <a:gd name="connsiteY504" fmla="*/ 38179 h 84574"/>
                  <a:gd name="connsiteX505" fmla="*/ 281029 w 1179211"/>
                  <a:gd name="connsiteY505" fmla="*/ 58236 h 84574"/>
                  <a:gd name="connsiteX506" fmla="*/ 281029 w 1179211"/>
                  <a:gd name="connsiteY506" fmla="*/ 52678 h 84574"/>
                  <a:gd name="connsiteX507" fmla="*/ 280063 w 1179211"/>
                  <a:gd name="connsiteY507" fmla="*/ 43496 h 84574"/>
                  <a:gd name="connsiteX508" fmla="*/ 276438 w 1179211"/>
                  <a:gd name="connsiteY508" fmla="*/ 35280 h 84574"/>
                  <a:gd name="connsiteX509" fmla="*/ 269672 w 1179211"/>
                  <a:gd name="connsiteY509" fmla="*/ 29480 h 84574"/>
                  <a:gd name="connsiteX510" fmla="*/ 259040 w 1179211"/>
                  <a:gd name="connsiteY510" fmla="*/ 27306 h 84574"/>
                  <a:gd name="connsiteX511" fmla="*/ 249133 w 1179211"/>
                  <a:gd name="connsiteY511" fmla="*/ 29480 h 84574"/>
                  <a:gd name="connsiteX512" fmla="*/ 241159 w 1179211"/>
                  <a:gd name="connsiteY512" fmla="*/ 35521 h 84574"/>
                  <a:gd name="connsiteX513" fmla="*/ 235842 w 1179211"/>
                  <a:gd name="connsiteY513" fmla="*/ 44704 h 84574"/>
                  <a:gd name="connsiteX514" fmla="*/ 233909 w 1179211"/>
                  <a:gd name="connsiteY514" fmla="*/ 56544 h 84574"/>
                  <a:gd name="connsiteX515" fmla="*/ 240675 w 1179211"/>
                  <a:gd name="connsiteY515" fmla="*/ 78292 h 84574"/>
                  <a:gd name="connsiteX516" fmla="*/ 260490 w 1179211"/>
                  <a:gd name="connsiteY516" fmla="*/ 85783 h 84574"/>
                  <a:gd name="connsiteX517" fmla="*/ 272572 w 1179211"/>
                  <a:gd name="connsiteY517" fmla="*/ 83125 h 84574"/>
                  <a:gd name="connsiteX518" fmla="*/ 282238 w 1179211"/>
                  <a:gd name="connsiteY518" fmla="*/ 75151 h 84574"/>
                  <a:gd name="connsiteX519" fmla="*/ 278371 w 1179211"/>
                  <a:gd name="connsiteY519" fmla="*/ 71043 h 84574"/>
                  <a:gd name="connsiteX520" fmla="*/ 268947 w 1179211"/>
                  <a:gd name="connsiteY520" fmla="*/ 77567 h 84574"/>
                  <a:gd name="connsiteX521" fmla="*/ 261215 w 1179211"/>
                  <a:gd name="connsiteY521" fmla="*/ 79017 h 84574"/>
                  <a:gd name="connsiteX522" fmla="*/ 248649 w 1179211"/>
                  <a:gd name="connsiteY522" fmla="*/ 73701 h 84574"/>
                  <a:gd name="connsiteX523" fmla="*/ 244058 w 1179211"/>
                  <a:gd name="connsiteY523" fmla="*/ 58477 h 84574"/>
                  <a:gd name="connsiteX524" fmla="*/ 281029 w 1179211"/>
                  <a:gd name="connsiteY524" fmla="*/ 58477 h 84574"/>
                  <a:gd name="connsiteX525" fmla="*/ 183648 w 1179211"/>
                  <a:gd name="connsiteY525" fmla="*/ 28997 h 84574"/>
                  <a:gd name="connsiteX526" fmla="*/ 172774 w 1179211"/>
                  <a:gd name="connsiteY526" fmla="*/ 28997 h 84574"/>
                  <a:gd name="connsiteX527" fmla="*/ 195247 w 1179211"/>
                  <a:gd name="connsiteY527" fmla="*/ 85300 h 84574"/>
                  <a:gd name="connsiteX528" fmla="*/ 203221 w 1179211"/>
                  <a:gd name="connsiteY528" fmla="*/ 85300 h 84574"/>
                  <a:gd name="connsiteX529" fmla="*/ 226418 w 1179211"/>
                  <a:gd name="connsiteY529" fmla="*/ 28997 h 84574"/>
                  <a:gd name="connsiteX530" fmla="*/ 217236 w 1179211"/>
                  <a:gd name="connsiteY530" fmla="*/ 28997 h 84574"/>
                  <a:gd name="connsiteX531" fmla="*/ 202496 w 1179211"/>
                  <a:gd name="connsiteY531" fmla="*/ 67660 h 84574"/>
                  <a:gd name="connsiteX532" fmla="*/ 200079 w 1179211"/>
                  <a:gd name="connsiteY532" fmla="*/ 76359 h 84574"/>
                  <a:gd name="connsiteX533" fmla="*/ 199354 w 1179211"/>
                  <a:gd name="connsiteY533" fmla="*/ 72734 h 84574"/>
                  <a:gd name="connsiteX534" fmla="*/ 197663 w 1179211"/>
                  <a:gd name="connsiteY534" fmla="*/ 67176 h 84574"/>
                  <a:gd name="connsiteX535" fmla="*/ 183648 w 1179211"/>
                  <a:gd name="connsiteY535" fmla="*/ 28997 h 84574"/>
                  <a:gd name="connsiteX536" fmla="*/ 159000 w 1179211"/>
                  <a:gd name="connsiteY536" fmla="*/ 28997 h 84574"/>
                  <a:gd name="connsiteX537" fmla="*/ 148851 w 1179211"/>
                  <a:gd name="connsiteY537" fmla="*/ 28997 h 84574"/>
                  <a:gd name="connsiteX538" fmla="*/ 148851 w 1179211"/>
                  <a:gd name="connsiteY538" fmla="*/ 84091 h 84574"/>
                  <a:gd name="connsiteX539" fmla="*/ 159000 w 1179211"/>
                  <a:gd name="connsiteY539" fmla="*/ 84091 h 84574"/>
                  <a:gd name="connsiteX540" fmla="*/ 159000 w 1179211"/>
                  <a:gd name="connsiteY540" fmla="*/ 28997 h 84574"/>
                  <a:gd name="connsiteX541" fmla="*/ 158517 w 1179211"/>
                  <a:gd name="connsiteY541" fmla="*/ 2416 h 84574"/>
                  <a:gd name="connsiteX542" fmla="*/ 154167 w 1179211"/>
                  <a:gd name="connsiteY542" fmla="*/ 483 h 84574"/>
                  <a:gd name="connsiteX543" fmla="*/ 149576 w 1179211"/>
                  <a:gd name="connsiteY543" fmla="*/ 2416 h 84574"/>
                  <a:gd name="connsiteX544" fmla="*/ 147643 w 1179211"/>
                  <a:gd name="connsiteY544" fmla="*/ 6766 h 84574"/>
                  <a:gd name="connsiteX545" fmla="*/ 149576 w 1179211"/>
                  <a:gd name="connsiteY545" fmla="*/ 11116 h 84574"/>
                  <a:gd name="connsiteX546" fmla="*/ 154167 w 1179211"/>
                  <a:gd name="connsiteY546" fmla="*/ 13049 h 84574"/>
                  <a:gd name="connsiteX547" fmla="*/ 158517 w 1179211"/>
                  <a:gd name="connsiteY547" fmla="*/ 11116 h 84574"/>
                  <a:gd name="connsiteX548" fmla="*/ 160450 w 1179211"/>
                  <a:gd name="connsiteY548" fmla="*/ 6766 h 84574"/>
                  <a:gd name="connsiteX549" fmla="*/ 158517 w 1179211"/>
                  <a:gd name="connsiteY549" fmla="*/ 2416 h 84574"/>
                  <a:gd name="connsiteX550" fmla="*/ 128795 w 1179211"/>
                  <a:gd name="connsiteY550" fmla="*/ 84091 h 84574"/>
                  <a:gd name="connsiteX551" fmla="*/ 128795 w 1179211"/>
                  <a:gd name="connsiteY551" fmla="*/ 49537 h 84574"/>
                  <a:gd name="connsiteX552" fmla="*/ 128312 w 1179211"/>
                  <a:gd name="connsiteY552" fmla="*/ 41079 h 84574"/>
                  <a:gd name="connsiteX553" fmla="*/ 126137 w 1179211"/>
                  <a:gd name="connsiteY553" fmla="*/ 34071 h 84574"/>
                  <a:gd name="connsiteX554" fmla="*/ 120338 w 1179211"/>
                  <a:gd name="connsiteY554" fmla="*/ 29239 h 84574"/>
                  <a:gd name="connsiteX555" fmla="*/ 109705 w 1179211"/>
                  <a:gd name="connsiteY555" fmla="*/ 27306 h 84574"/>
                  <a:gd name="connsiteX556" fmla="*/ 102214 w 1179211"/>
                  <a:gd name="connsiteY556" fmla="*/ 28514 h 84574"/>
                  <a:gd name="connsiteX557" fmla="*/ 96898 w 1179211"/>
                  <a:gd name="connsiteY557" fmla="*/ 31655 h 84574"/>
                  <a:gd name="connsiteX558" fmla="*/ 93274 w 1179211"/>
                  <a:gd name="connsiteY558" fmla="*/ 35280 h 84574"/>
                  <a:gd name="connsiteX559" fmla="*/ 91341 w 1179211"/>
                  <a:gd name="connsiteY559" fmla="*/ 37938 h 84574"/>
                  <a:gd name="connsiteX560" fmla="*/ 90132 w 1179211"/>
                  <a:gd name="connsiteY560" fmla="*/ 28514 h 84574"/>
                  <a:gd name="connsiteX561" fmla="*/ 80708 w 1179211"/>
                  <a:gd name="connsiteY561" fmla="*/ 29480 h 84574"/>
                  <a:gd name="connsiteX562" fmla="*/ 80950 w 1179211"/>
                  <a:gd name="connsiteY562" fmla="*/ 31655 h 84574"/>
                  <a:gd name="connsiteX563" fmla="*/ 81433 w 1179211"/>
                  <a:gd name="connsiteY563" fmla="*/ 35280 h 84574"/>
                  <a:gd name="connsiteX564" fmla="*/ 81675 w 1179211"/>
                  <a:gd name="connsiteY564" fmla="*/ 39388 h 84574"/>
                  <a:gd name="connsiteX565" fmla="*/ 81917 w 1179211"/>
                  <a:gd name="connsiteY565" fmla="*/ 43496 h 84574"/>
                  <a:gd name="connsiteX566" fmla="*/ 81917 w 1179211"/>
                  <a:gd name="connsiteY566" fmla="*/ 84333 h 84574"/>
                  <a:gd name="connsiteX567" fmla="*/ 91824 w 1179211"/>
                  <a:gd name="connsiteY567" fmla="*/ 84333 h 84574"/>
                  <a:gd name="connsiteX568" fmla="*/ 91824 w 1179211"/>
                  <a:gd name="connsiteY568" fmla="*/ 53403 h 84574"/>
                  <a:gd name="connsiteX569" fmla="*/ 93032 w 1179211"/>
                  <a:gd name="connsiteY569" fmla="*/ 46154 h 84574"/>
                  <a:gd name="connsiteX570" fmla="*/ 96415 w 1179211"/>
                  <a:gd name="connsiteY570" fmla="*/ 40354 h 84574"/>
                  <a:gd name="connsiteX571" fmla="*/ 101248 w 1179211"/>
                  <a:gd name="connsiteY571" fmla="*/ 36488 h 84574"/>
                  <a:gd name="connsiteX572" fmla="*/ 107531 w 1179211"/>
                  <a:gd name="connsiteY572" fmla="*/ 35038 h 84574"/>
                  <a:gd name="connsiteX573" fmla="*/ 113572 w 1179211"/>
                  <a:gd name="connsiteY573" fmla="*/ 36005 h 84574"/>
                  <a:gd name="connsiteX574" fmla="*/ 117196 w 1179211"/>
                  <a:gd name="connsiteY574" fmla="*/ 38904 h 84574"/>
                  <a:gd name="connsiteX575" fmla="*/ 118888 w 1179211"/>
                  <a:gd name="connsiteY575" fmla="*/ 43496 h 84574"/>
                  <a:gd name="connsiteX576" fmla="*/ 119371 w 1179211"/>
                  <a:gd name="connsiteY576" fmla="*/ 49778 h 84574"/>
                  <a:gd name="connsiteX577" fmla="*/ 119371 w 1179211"/>
                  <a:gd name="connsiteY577" fmla="*/ 84333 h 84574"/>
                  <a:gd name="connsiteX578" fmla="*/ 128795 w 1179211"/>
                  <a:gd name="connsiteY578" fmla="*/ 84333 h 84574"/>
                  <a:gd name="connsiteX579" fmla="*/ 60894 w 1179211"/>
                  <a:gd name="connsiteY579" fmla="*/ 5799 h 84574"/>
                  <a:gd name="connsiteX580" fmla="*/ 50986 w 1179211"/>
                  <a:gd name="connsiteY580" fmla="*/ 5799 h 84574"/>
                  <a:gd name="connsiteX581" fmla="*/ 50986 w 1179211"/>
                  <a:gd name="connsiteY581" fmla="*/ 54128 h 84574"/>
                  <a:gd name="connsiteX582" fmla="*/ 49295 w 1179211"/>
                  <a:gd name="connsiteY582" fmla="*/ 66935 h 84574"/>
                  <a:gd name="connsiteX583" fmla="*/ 44945 w 1179211"/>
                  <a:gd name="connsiteY583" fmla="*/ 74667 h 84574"/>
                  <a:gd name="connsiteX584" fmla="*/ 38421 w 1179211"/>
                  <a:gd name="connsiteY584" fmla="*/ 78534 h 84574"/>
                  <a:gd name="connsiteX585" fmla="*/ 30447 w 1179211"/>
                  <a:gd name="connsiteY585" fmla="*/ 79500 h 84574"/>
                  <a:gd name="connsiteX586" fmla="*/ 22231 w 1179211"/>
                  <a:gd name="connsiteY586" fmla="*/ 78534 h 84574"/>
                  <a:gd name="connsiteX587" fmla="*/ 15707 w 1179211"/>
                  <a:gd name="connsiteY587" fmla="*/ 74667 h 84574"/>
                  <a:gd name="connsiteX588" fmla="*/ 11357 w 1179211"/>
                  <a:gd name="connsiteY588" fmla="*/ 66935 h 84574"/>
                  <a:gd name="connsiteX589" fmla="*/ 9666 w 1179211"/>
                  <a:gd name="connsiteY589" fmla="*/ 54128 h 84574"/>
                  <a:gd name="connsiteX590" fmla="*/ 9666 w 1179211"/>
                  <a:gd name="connsiteY590" fmla="*/ 5799 h 84574"/>
                  <a:gd name="connsiteX591" fmla="*/ 0 w 1179211"/>
                  <a:gd name="connsiteY591" fmla="*/ 5799 h 84574"/>
                  <a:gd name="connsiteX592" fmla="*/ 0 w 1179211"/>
                  <a:gd name="connsiteY592" fmla="*/ 54853 h 84574"/>
                  <a:gd name="connsiteX593" fmla="*/ 7733 w 1179211"/>
                  <a:gd name="connsiteY593" fmla="*/ 79500 h 84574"/>
                  <a:gd name="connsiteX594" fmla="*/ 30689 w 1179211"/>
                  <a:gd name="connsiteY594" fmla="*/ 86749 h 84574"/>
                  <a:gd name="connsiteX595" fmla="*/ 53403 w 1179211"/>
                  <a:gd name="connsiteY595" fmla="*/ 79500 h 84574"/>
                  <a:gd name="connsiteX596" fmla="*/ 60894 w 1179211"/>
                  <a:gd name="connsiteY596" fmla="*/ 54853 h 84574"/>
                  <a:gd name="connsiteX597" fmla="*/ 60894 w 1179211"/>
                  <a:gd name="connsiteY597" fmla="*/ 5799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</a:cxnLst>
                <a:rect l="l" t="t" r="r" b="b"/>
                <a:pathLst>
                  <a:path w="1179211" h="84574">
                    <a:moveTo>
                      <a:pt x="1181145" y="2658"/>
                    </a:moveTo>
                    <a:cubicBezTo>
                      <a:pt x="1179937" y="1933"/>
                      <a:pt x="1178245" y="1450"/>
                      <a:pt x="1176071" y="725"/>
                    </a:cubicBezTo>
                    <a:cubicBezTo>
                      <a:pt x="1173654" y="242"/>
                      <a:pt x="1171238" y="0"/>
                      <a:pt x="1168580" y="0"/>
                    </a:cubicBezTo>
                    <a:cubicBezTo>
                      <a:pt x="1164955" y="0"/>
                      <a:pt x="1161572" y="725"/>
                      <a:pt x="1158672" y="1933"/>
                    </a:cubicBezTo>
                    <a:cubicBezTo>
                      <a:pt x="1155773" y="3383"/>
                      <a:pt x="1153115" y="5558"/>
                      <a:pt x="1151182" y="8941"/>
                    </a:cubicBezTo>
                    <a:cubicBezTo>
                      <a:pt x="1149490" y="11357"/>
                      <a:pt x="1148523" y="14015"/>
                      <a:pt x="1148282" y="16915"/>
                    </a:cubicBezTo>
                    <a:cubicBezTo>
                      <a:pt x="1148040" y="19815"/>
                      <a:pt x="1147799" y="22473"/>
                      <a:pt x="1147799" y="25131"/>
                    </a:cubicBezTo>
                    <a:lnTo>
                      <a:pt x="1147799" y="29239"/>
                    </a:lnTo>
                    <a:lnTo>
                      <a:pt x="1137891" y="29239"/>
                    </a:lnTo>
                    <a:lnTo>
                      <a:pt x="1137891" y="35521"/>
                    </a:lnTo>
                    <a:lnTo>
                      <a:pt x="1147799" y="35521"/>
                    </a:lnTo>
                    <a:lnTo>
                      <a:pt x="1147799" y="84333"/>
                    </a:lnTo>
                    <a:lnTo>
                      <a:pt x="1157223" y="84333"/>
                    </a:lnTo>
                    <a:lnTo>
                      <a:pt x="1157223" y="35280"/>
                    </a:lnTo>
                    <a:lnTo>
                      <a:pt x="1172446" y="35280"/>
                    </a:lnTo>
                    <a:lnTo>
                      <a:pt x="1172446" y="28997"/>
                    </a:lnTo>
                    <a:lnTo>
                      <a:pt x="1157223" y="28997"/>
                    </a:lnTo>
                    <a:lnTo>
                      <a:pt x="1157223" y="25372"/>
                    </a:lnTo>
                    <a:cubicBezTo>
                      <a:pt x="1157223" y="23198"/>
                      <a:pt x="1157223" y="21023"/>
                      <a:pt x="1157464" y="18606"/>
                    </a:cubicBezTo>
                    <a:cubicBezTo>
                      <a:pt x="1157706" y="16190"/>
                      <a:pt x="1157948" y="14257"/>
                      <a:pt x="1158672" y="12324"/>
                    </a:cubicBezTo>
                    <a:cubicBezTo>
                      <a:pt x="1159397" y="10391"/>
                      <a:pt x="1160364" y="8941"/>
                      <a:pt x="1161572" y="7733"/>
                    </a:cubicBezTo>
                    <a:cubicBezTo>
                      <a:pt x="1162780" y="6524"/>
                      <a:pt x="1164714" y="5799"/>
                      <a:pt x="1167130" y="5799"/>
                    </a:cubicBezTo>
                    <a:cubicBezTo>
                      <a:pt x="1169546" y="5799"/>
                      <a:pt x="1171721" y="6283"/>
                      <a:pt x="1173413" y="7008"/>
                    </a:cubicBezTo>
                    <a:cubicBezTo>
                      <a:pt x="1175104" y="7733"/>
                      <a:pt x="1176554" y="8699"/>
                      <a:pt x="1177762" y="9666"/>
                    </a:cubicBezTo>
                    <a:lnTo>
                      <a:pt x="1181145" y="2658"/>
                    </a:lnTo>
                    <a:close/>
                    <a:moveTo>
                      <a:pt x="1092946" y="84091"/>
                    </a:moveTo>
                    <a:lnTo>
                      <a:pt x="1102370" y="84091"/>
                    </a:lnTo>
                    <a:lnTo>
                      <a:pt x="1102370" y="57511"/>
                    </a:lnTo>
                    <a:cubicBezTo>
                      <a:pt x="1102370" y="55578"/>
                      <a:pt x="1102370" y="53886"/>
                      <a:pt x="1102612" y="51953"/>
                    </a:cubicBezTo>
                    <a:cubicBezTo>
                      <a:pt x="1102853" y="50020"/>
                      <a:pt x="1103095" y="48328"/>
                      <a:pt x="1103337" y="46637"/>
                    </a:cubicBezTo>
                    <a:cubicBezTo>
                      <a:pt x="1104303" y="43254"/>
                      <a:pt x="1105511" y="40354"/>
                      <a:pt x="1107444" y="37938"/>
                    </a:cubicBezTo>
                    <a:cubicBezTo>
                      <a:pt x="1109136" y="35521"/>
                      <a:pt x="1111311" y="34555"/>
                      <a:pt x="1113485" y="34555"/>
                    </a:cubicBezTo>
                    <a:cubicBezTo>
                      <a:pt x="1117352" y="34555"/>
                      <a:pt x="1119285" y="36488"/>
                      <a:pt x="1119526" y="40596"/>
                    </a:cubicBezTo>
                    <a:lnTo>
                      <a:pt x="1127742" y="37696"/>
                    </a:lnTo>
                    <a:cubicBezTo>
                      <a:pt x="1127742" y="35763"/>
                      <a:pt x="1127259" y="34313"/>
                      <a:pt x="1126534" y="32863"/>
                    </a:cubicBezTo>
                    <a:cubicBezTo>
                      <a:pt x="1125809" y="31413"/>
                      <a:pt x="1125084" y="30447"/>
                      <a:pt x="1124118" y="29722"/>
                    </a:cubicBezTo>
                    <a:cubicBezTo>
                      <a:pt x="1123151" y="28997"/>
                      <a:pt x="1121943" y="28272"/>
                      <a:pt x="1120735" y="28030"/>
                    </a:cubicBezTo>
                    <a:cubicBezTo>
                      <a:pt x="1119526" y="27547"/>
                      <a:pt x="1118318" y="27547"/>
                      <a:pt x="1117352" y="27547"/>
                    </a:cubicBezTo>
                    <a:cubicBezTo>
                      <a:pt x="1113969" y="27547"/>
                      <a:pt x="1111311" y="28514"/>
                      <a:pt x="1108653" y="30205"/>
                    </a:cubicBezTo>
                    <a:cubicBezTo>
                      <a:pt x="1106236" y="32138"/>
                      <a:pt x="1104061" y="34555"/>
                      <a:pt x="1102370" y="37696"/>
                    </a:cubicBezTo>
                    <a:lnTo>
                      <a:pt x="1101162" y="28272"/>
                    </a:lnTo>
                    <a:lnTo>
                      <a:pt x="1091738" y="29239"/>
                    </a:lnTo>
                    <a:cubicBezTo>
                      <a:pt x="1091738" y="29722"/>
                      <a:pt x="1091979" y="30447"/>
                      <a:pt x="1091979" y="31413"/>
                    </a:cubicBezTo>
                    <a:cubicBezTo>
                      <a:pt x="1092221" y="32380"/>
                      <a:pt x="1092221" y="33588"/>
                      <a:pt x="1092463" y="35038"/>
                    </a:cubicBezTo>
                    <a:cubicBezTo>
                      <a:pt x="1092704" y="36488"/>
                      <a:pt x="1092704" y="37696"/>
                      <a:pt x="1092704" y="39146"/>
                    </a:cubicBezTo>
                    <a:cubicBezTo>
                      <a:pt x="1092704" y="40596"/>
                      <a:pt x="1092946" y="41804"/>
                      <a:pt x="1092946" y="43254"/>
                    </a:cubicBezTo>
                    <a:lnTo>
                      <a:pt x="1092946" y="84091"/>
                    </a:lnTo>
                    <a:close/>
                    <a:moveTo>
                      <a:pt x="1062016" y="72251"/>
                    </a:moveTo>
                    <a:cubicBezTo>
                      <a:pt x="1059116" y="76359"/>
                      <a:pt x="1055008" y="78292"/>
                      <a:pt x="1049934" y="78292"/>
                    </a:cubicBezTo>
                    <a:cubicBezTo>
                      <a:pt x="1044617" y="78292"/>
                      <a:pt x="1040751" y="76359"/>
                      <a:pt x="1037852" y="72251"/>
                    </a:cubicBezTo>
                    <a:cubicBezTo>
                      <a:pt x="1034952" y="68143"/>
                      <a:pt x="1033502" y="62827"/>
                      <a:pt x="1033502" y="55819"/>
                    </a:cubicBezTo>
                    <a:cubicBezTo>
                      <a:pt x="1033502" y="49053"/>
                      <a:pt x="1034952" y="43737"/>
                      <a:pt x="1037852" y="39629"/>
                    </a:cubicBezTo>
                    <a:cubicBezTo>
                      <a:pt x="1040751" y="35521"/>
                      <a:pt x="1044859" y="33588"/>
                      <a:pt x="1050175" y="33588"/>
                    </a:cubicBezTo>
                    <a:cubicBezTo>
                      <a:pt x="1055491" y="33588"/>
                      <a:pt x="1059599" y="35521"/>
                      <a:pt x="1062499" y="39629"/>
                    </a:cubicBezTo>
                    <a:cubicBezTo>
                      <a:pt x="1065399" y="43737"/>
                      <a:pt x="1066849" y="49053"/>
                      <a:pt x="1066849" y="55819"/>
                    </a:cubicBezTo>
                    <a:cubicBezTo>
                      <a:pt x="1066365" y="62827"/>
                      <a:pt x="1064915" y="68143"/>
                      <a:pt x="1062016" y="72251"/>
                    </a:cubicBezTo>
                    <a:moveTo>
                      <a:pt x="1075306" y="44462"/>
                    </a:moveTo>
                    <a:cubicBezTo>
                      <a:pt x="1074098" y="40837"/>
                      <a:pt x="1072406" y="37938"/>
                      <a:pt x="1070232" y="35280"/>
                    </a:cubicBezTo>
                    <a:cubicBezTo>
                      <a:pt x="1068057" y="32863"/>
                      <a:pt x="1065157" y="30930"/>
                      <a:pt x="1061774" y="29480"/>
                    </a:cubicBezTo>
                    <a:cubicBezTo>
                      <a:pt x="1058391" y="28030"/>
                      <a:pt x="1054525" y="27306"/>
                      <a:pt x="1050175" y="27306"/>
                    </a:cubicBezTo>
                    <a:cubicBezTo>
                      <a:pt x="1045826" y="27306"/>
                      <a:pt x="1041959" y="28030"/>
                      <a:pt x="1038576" y="29480"/>
                    </a:cubicBezTo>
                    <a:cubicBezTo>
                      <a:pt x="1035193" y="30930"/>
                      <a:pt x="1032294" y="32863"/>
                      <a:pt x="1030119" y="35280"/>
                    </a:cubicBezTo>
                    <a:cubicBezTo>
                      <a:pt x="1027703" y="37696"/>
                      <a:pt x="1026011" y="40837"/>
                      <a:pt x="1024803" y="44462"/>
                    </a:cubicBezTo>
                    <a:cubicBezTo>
                      <a:pt x="1023595" y="48087"/>
                      <a:pt x="1023111" y="51953"/>
                      <a:pt x="1023111" y="56303"/>
                    </a:cubicBezTo>
                    <a:cubicBezTo>
                      <a:pt x="1023111" y="60894"/>
                      <a:pt x="1023836" y="65002"/>
                      <a:pt x="1025286" y="68626"/>
                    </a:cubicBezTo>
                    <a:cubicBezTo>
                      <a:pt x="1026736" y="72251"/>
                      <a:pt x="1028669" y="75392"/>
                      <a:pt x="1031086" y="77809"/>
                    </a:cubicBezTo>
                    <a:cubicBezTo>
                      <a:pt x="1033502" y="80467"/>
                      <a:pt x="1036402" y="82400"/>
                      <a:pt x="1039785" y="83608"/>
                    </a:cubicBezTo>
                    <a:cubicBezTo>
                      <a:pt x="1043168" y="85058"/>
                      <a:pt x="1046551" y="85783"/>
                      <a:pt x="1050417" y="85783"/>
                    </a:cubicBezTo>
                    <a:cubicBezTo>
                      <a:pt x="1054283" y="85783"/>
                      <a:pt x="1057666" y="85058"/>
                      <a:pt x="1061049" y="83608"/>
                    </a:cubicBezTo>
                    <a:cubicBezTo>
                      <a:pt x="1064432" y="82158"/>
                      <a:pt x="1067332" y="80225"/>
                      <a:pt x="1069748" y="77809"/>
                    </a:cubicBezTo>
                    <a:cubicBezTo>
                      <a:pt x="1072165" y="75151"/>
                      <a:pt x="1074098" y="72251"/>
                      <a:pt x="1075548" y="68626"/>
                    </a:cubicBezTo>
                    <a:cubicBezTo>
                      <a:pt x="1076998" y="65002"/>
                      <a:pt x="1077722" y="60894"/>
                      <a:pt x="1077722" y="56303"/>
                    </a:cubicBezTo>
                    <a:cubicBezTo>
                      <a:pt x="1076998" y="51953"/>
                      <a:pt x="1076514" y="48087"/>
                      <a:pt x="1075306" y="44462"/>
                    </a:cubicBezTo>
                    <a:moveTo>
                      <a:pt x="998464" y="84816"/>
                    </a:moveTo>
                    <a:lnTo>
                      <a:pt x="1007888" y="83850"/>
                    </a:lnTo>
                    <a:cubicBezTo>
                      <a:pt x="1007888" y="83366"/>
                      <a:pt x="1007646" y="82641"/>
                      <a:pt x="1007646" y="81675"/>
                    </a:cubicBezTo>
                    <a:cubicBezTo>
                      <a:pt x="1007405" y="80708"/>
                      <a:pt x="1007405" y="79500"/>
                      <a:pt x="1007163" y="78050"/>
                    </a:cubicBezTo>
                    <a:cubicBezTo>
                      <a:pt x="1006921" y="76842"/>
                      <a:pt x="1006921" y="75392"/>
                      <a:pt x="1006921" y="73942"/>
                    </a:cubicBezTo>
                    <a:cubicBezTo>
                      <a:pt x="1006921" y="72493"/>
                      <a:pt x="1006680" y="71043"/>
                      <a:pt x="1006680" y="69834"/>
                    </a:cubicBezTo>
                    <a:lnTo>
                      <a:pt x="1006680" y="483"/>
                    </a:lnTo>
                    <a:lnTo>
                      <a:pt x="997497" y="483"/>
                    </a:lnTo>
                    <a:lnTo>
                      <a:pt x="997497" y="36730"/>
                    </a:lnTo>
                    <a:cubicBezTo>
                      <a:pt x="996048" y="34071"/>
                      <a:pt x="993873" y="31897"/>
                      <a:pt x="990973" y="29964"/>
                    </a:cubicBezTo>
                    <a:cubicBezTo>
                      <a:pt x="988073" y="28030"/>
                      <a:pt x="984449" y="27064"/>
                      <a:pt x="980341" y="27064"/>
                    </a:cubicBezTo>
                    <a:cubicBezTo>
                      <a:pt x="976958" y="27064"/>
                      <a:pt x="973575" y="27789"/>
                      <a:pt x="970675" y="28997"/>
                    </a:cubicBezTo>
                    <a:cubicBezTo>
                      <a:pt x="967534" y="30205"/>
                      <a:pt x="965117" y="32138"/>
                      <a:pt x="962701" y="34555"/>
                    </a:cubicBezTo>
                    <a:cubicBezTo>
                      <a:pt x="960526" y="36971"/>
                      <a:pt x="958593" y="40113"/>
                      <a:pt x="957385" y="43737"/>
                    </a:cubicBezTo>
                    <a:cubicBezTo>
                      <a:pt x="955935" y="47362"/>
                      <a:pt x="955452" y="51711"/>
                      <a:pt x="955452" y="56544"/>
                    </a:cubicBezTo>
                    <a:cubicBezTo>
                      <a:pt x="955452" y="60410"/>
                      <a:pt x="955935" y="64277"/>
                      <a:pt x="956902" y="67660"/>
                    </a:cubicBezTo>
                    <a:cubicBezTo>
                      <a:pt x="957868" y="71043"/>
                      <a:pt x="959318" y="74184"/>
                      <a:pt x="961251" y="76842"/>
                    </a:cubicBezTo>
                    <a:cubicBezTo>
                      <a:pt x="963184" y="79500"/>
                      <a:pt x="965842" y="81433"/>
                      <a:pt x="968742" y="83125"/>
                    </a:cubicBezTo>
                    <a:cubicBezTo>
                      <a:pt x="971883" y="84575"/>
                      <a:pt x="975508" y="85300"/>
                      <a:pt x="979616" y="85300"/>
                    </a:cubicBezTo>
                    <a:cubicBezTo>
                      <a:pt x="982274" y="85300"/>
                      <a:pt x="984690" y="84816"/>
                      <a:pt x="986623" y="84091"/>
                    </a:cubicBezTo>
                    <a:cubicBezTo>
                      <a:pt x="988557" y="83366"/>
                      <a:pt x="990248" y="82400"/>
                      <a:pt x="991698" y="81433"/>
                    </a:cubicBezTo>
                    <a:cubicBezTo>
                      <a:pt x="993148" y="80467"/>
                      <a:pt x="994114" y="79259"/>
                      <a:pt x="995081" y="78050"/>
                    </a:cubicBezTo>
                    <a:cubicBezTo>
                      <a:pt x="995806" y="76842"/>
                      <a:pt x="996531" y="75875"/>
                      <a:pt x="997014" y="74909"/>
                    </a:cubicBezTo>
                    <a:lnTo>
                      <a:pt x="998464" y="84816"/>
                    </a:lnTo>
                    <a:close/>
                    <a:moveTo>
                      <a:pt x="996048" y="67660"/>
                    </a:moveTo>
                    <a:cubicBezTo>
                      <a:pt x="994839" y="70559"/>
                      <a:pt x="993148" y="72976"/>
                      <a:pt x="991456" y="74667"/>
                    </a:cubicBezTo>
                    <a:cubicBezTo>
                      <a:pt x="989765" y="76359"/>
                      <a:pt x="987832" y="77325"/>
                      <a:pt x="985657" y="78050"/>
                    </a:cubicBezTo>
                    <a:cubicBezTo>
                      <a:pt x="983482" y="78775"/>
                      <a:pt x="982032" y="78775"/>
                      <a:pt x="980582" y="78775"/>
                    </a:cubicBezTo>
                    <a:cubicBezTo>
                      <a:pt x="978166" y="78775"/>
                      <a:pt x="975991" y="78292"/>
                      <a:pt x="974058" y="77084"/>
                    </a:cubicBezTo>
                    <a:cubicBezTo>
                      <a:pt x="972125" y="75875"/>
                      <a:pt x="970675" y="74426"/>
                      <a:pt x="969467" y="72493"/>
                    </a:cubicBezTo>
                    <a:cubicBezTo>
                      <a:pt x="968259" y="70559"/>
                      <a:pt x="967292" y="68143"/>
                      <a:pt x="966809" y="65243"/>
                    </a:cubicBezTo>
                    <a:cubicBezTo>
                      <a:pt x="966326" y="62585"/>
                      <a:pt x="965842" y="59444"/>
                      <a:pt x="965842" y="56303"/>
                    </a:cubicBezTo>
                    <a:cubicBezTo>
                      <a:pt x="965842" y="53161"/>
                      <a:pt x="966326" y="50020"/>
                      <a:pt x="967051" y="47362"/>
                    </a:cubicBezTo>
                    <a:cubicBezTo>
                      <a:pt x="967775" y="44704"/>
                      <a:pt x="968984" y="42287"/>
                      <a:pt x="970192" y="40354"/>
                    </a:cubicBezTo>
                    <a:cubicBezTo>
                      <a:pt x="971642" y="38421"/>
                      <a:pt x="973333" y="36971"/>
                      <a:pt x="975266" y="36005"/>
                    </a:cubicBezTo>
                    <a:cubicBezTo>
                      <a:pt x="977199" y="35038"/>
                      <a:pt x="979374" y="34555"/>
                      <a:pt x="981549" y="34555"/>
                    </a:cubicBezTo>
                    <a:cubicBezTo>
                      <a:pt x="983724" y="34555"/>
                      <a:pt x="985899" y="35038"/>
                      <a:pt x="987832" y="35763"/>
                    </a:cubicBezTo>
                    <a:cubicBezTo>
                      <a:pt x="989765" y="36488"/>
                      <a:pt x="991456" y="37938"/>
                      <a:pt x="992906" y="39629"/>
                    </a:cubicBezTo>
                    <a:cubicBezTo>
                      <a:pt x="994356" y="41321"/>
                      <a:pt x="995564" y="43496"/>
                      <a:pt x="996531" y="46395"/>
                    </a:cubicBezTo>
                    <a:cubicBezTo>
                      <a:pt x="997497" y="49053"/>
                      <a:pt x="997739" y="52195"/>
                      <a:pt x="997739" y="56061"/>
                    </a:cubicBezTo>
                    <a:cubicBezTo>
                      <a:pt x="997981" y="60652"/>
                      <a:pt x="997256" y="64760"/>
                      <a:pt x="996048" y="67660"/>
                    </a:cubicBezTo>
                    <a:moveTo>
                      <a:pt x="938537" y="725"/>
                    </a:moveTo>
                    <a:lnTo>
                      <a:pt x="928629" y="725"/>
                    </a:lnTo>
                    <a:lnTo>
                      <a:pt x="928629" y="84333"/>
                    </a:lnTo>
                    <a:lnTo>
                      <a:pt x="938537" y="84333"/>
                    </a:lnTo>
                    <a:lnTo>
                      <a:pt x="938537" y="725"/>
                    </a:lnTo>
                    <a:close/>
                    <a:moveTo>
                      <a:pt x="897699" y="38179"/>
                    </a:moveTo>
                    <a:cubicBezTo>
                      <a:pt x="899874" y="41079"/>
                      <a:pt x="900841" y="45187"/>
                      <a:pt x="900841" y="50262"/>
                    </a:cubicBezTo>
                    <a:lnTo>
                      <a:pt x="900841" y="52195"/>
                    </a:lnTo>
                    <a:lnTo>
                      <a:pt x="873535" y="52195"/>
                    </a:lnTo>
                    <a:cubicBezTo>
                      <a:pt x="873777" y="49778"/>
                      <a:pt x="874502" y="47362"/>
                      <a:pt x="875227" y="45187"/>
                    </a:cubicBezTo>
                    <a:cubicBezTo>
                      <a:pt x="875952" y="43012"/>
                      <a:pt x="877160" y="41079"/>
                      <a:pt x="878368" y="39388"/>
                    </a:cubicBezTo>
                    <a:cubicBezTo>
                      <a:pt x="879576" y="37696"/>
                      <a:pt x="881268" y="36246"/>
                      <a:pt x="882959" y="35280"/>
                    </a:cubicBezTo>
                    <a:cubicBezTo>
                      <a:pt x="884651" y="34313"/>
                      <a:pt x="886825" y="33830"/>
                      <a:pt x="889000" y="33830"/>
                    </a:cubicBezTo>
                    <a:cubicBezTo>
                      <a:pt x="892866" y="33588"/>
                      <a:pt x="895766" y="35038"/>
                      <a:pt x="897699" y="38179"/>
                    </a:cubicBezTo>
                    <a:moveTo>
                      <a:pt x="910748" y="58236"/>
                    </a:moveTo>
                    <a:lnTo>
                      <a:pt x="910748" y="52678"/>
                    </a:lnTo>
                    <a:cubicBezTo>
                      <a:pt x="910748" y="49537"/>
                      <a:pt x="910506" y="46395"/>
                      <a:pt x="909781" y="43496"/>
                    </a:cubicBezTo>
                    <a:cubicBezTo>
                      <a:pt x="909056" y="40354"/>
                      <a:pt x="907848" y="37696"/>
                      <a:pt x="906157" y="35280"/>
                    </a:cubicBezTo>
                    <a:cubicBezTo>
                      <a:pt x="904465" y="32863"/>
                      <a:pt x="902290" y="30930"/>
                      <a:pt x="899391" y="29480"/>
                    </a:cubicBezTo>
                    <a:cubicBezTo>
                      <a:pt x="896491" y="28030"/>
                      <a:pt x="893108" y="27306"/>
                      <a:pt x="888759" y="27306"/>
                    </a:cubicBezTo>
                    <a:cubicBezTo>
                      <a:pt x="885134" y="27306"/>
                      <a:pt x="881993" y="28030"/>
                      <a:pt x="878851" y="29480"/>
                    </a:cubicBezTo>
                    <a:cubicBezTo>
                      <a:pt x="875710" y="30930"/>
                      <a:pt x="873052" y="32863"/>
                      <a:pt x="870877" y="35521"/>
                    </a:cubicBezTo>
                    <a:cubicBezTo>
                      <a:pt x="868702" y="38179"/>
                      <a:pt x="866769" y="41079"/>
                      <a:pt x="865561" y="44704"/>
                    </a:cubicBezTo>
                    <a:cubicBezTo>
                      <a:pt x="864353" y="48328"/>
                      <a:pt x="863628" y="52195"/>
                      <a:pt x="863628" y="56544"/>
                    </a:cubicBezTo>
                    <a:cubicBezTo>
                      <a:pt x="863628" y="66210"/>
                      <a:pt x="865803" y="73459"/>
                      <a:pt x="870394" y="78292"/>
                    </a:cubicBezTo>
                    <a:cubicBezTo>
                      <a:pt x="874985" y="83125"/>
                      <a:pt x="881509" y="85783"/>
                      <a:pt x="890208" y="85783"/>
                    </a:cubicBezTo>
                    <a:cubicBezTo>
                      <a:pt x="894800" y="85783"/>
                      <a:pt x="898666" y="84816"/>
                      <a:pt x="902290" y="83125"/>
                    </a:cubicBezTo>
                    <a:cubicBezTo>
                      <a:pt x="905673" y="81192"/>
                      <a:pt x="909056" y="78534"/>
                      <a:pt x="911956" y="75151"/>
                    </a:cubicBezTo>
                    <a:lnTo>
                      <a:pt x="908090" y="71043"/>
                    </a:lnTo>
                    <a:cubicBezTo>
                      <a:pt x="904465" y="74426"/>
                      <a:pt x="901324" y="76359"/>
                      <a:pt x="898666" y="77567"/>
                    </a:cubicBezTo>
                    <a:cubicBezTo>
                      <a:pt x="896008" y="78534"/>
                      <a:pt x="893350" y="79017"/>
                      <a:pt x="890933" y="79017"/>
                    </a:cubicBezTo>
                    <a:cubicBezTo>
                      <a:pt x="885376" y="79017"/>
                      <a:pt x="881268" y="77325"/>
                      <a:pt x="878368" y="73701"/>
                    </a:cubicBezTo>
                    <a:cubicBezTo>
                      <a:pt x="875468" y="70076"/>
                      <a:pt x="874018" y="65002"/>
                      <a:pt x="873777" y="58477"/>
                    </a:cubicBezTo>
                    <a:lnTo>
                      <a:pt x="910748" y="58477"/>
                    </a:lnTo>
                    <a:close/>
                    <a:moveTo>
                      <a:pt x="848404" y="61377"/>
                    </a:moveTo>
                    <a:cubicBezTo>
                      <a:pt x="847438" y="59444"/>
                      <a:pt x="845988" y="57994"/>
                      <a:pt x="844296" y="56544"/>
                    </a:cubicBezTo>
                    <a:cubicBezTo>
                      <a:pt x="842605" y="55094"/>
                      <a:pt x="840913" y="54128"/>
                      <a:pt x="838980" y="53403"/>
                    </a:cubicBezTo>
                    <a:cubicBezTo>
                      <a:pt x="837047" y="52678"/>
                      <a:pt x="835114" y="51953"/>
                      <a:pt x="833181" y="51470"/>
                    </a:cubicBezTo>
                    <a:cubicBezTo>
                      <a:pt x="829798" y="50503"/>
                      <a:pt x="826898" y="49295"/>
                      <a:pt x="824723" y="47603"/>
                    </a:cubicBezTo>
                    <a:cubicBezTo>
                      <a:pt x="822549" y="45912"/>
                      <a:pt x="821582" y="43737"/>
                      <a:pt x="821582" y="40837"/>
                    </a:cubicBezTo>
                    <a:cubicBezTo>
                      <a:pt x="821582" y="38663"/>
                      <a:pt x="822549" y="36730"/>
                      <a:pt x="824482" y="35280"/>
                    </a:cubicBezTo>
                    <a:cubicBezTo>
                      <a:pt x="826415" y="33830"/>
                      <a:pt x="828831" y="33105"/>
                      <a:pt x="831731" y="33105"/>
                    </a:cubicBezTo>
                    <a:cubicBezTo>
                      <a:pt x="834872" y="33105"/>
                      <a:pt x="837289" y="33588"/>
                      <a:pt x="838980" y="34796"/>
                    </a:cubicBezTo>
                    <a:cubicBezTo>
                      <a:pt x="840672" y="36005"/>
                      <a:pt x="842122" y="37213"/>
                      <a:pt x="843572" y="38421"/>
                    </a:cubicBezTo>
                    <a:lnTo>
                      <a:pt x="848404" y="32380"/>
                    </a:lnTo>
                    <a:cubicBezTo>
                      <a:pt x="846955" y="31172"/>
                      <a:pt x="845021" y="29964"/>
                      <a:pt x="842605" y="28997"/>
                    </a:cubicBezTo>
                    <a:cubicBezTo>
                      <a:pt x="840189" y="28030"/>
                      <a:pt x="836564" y="27306"/>
                      <a:pt x="832214" y="27306"/>
                    </a:cubicBezTo>
                    <a:cubicBezTo>
                      <a:pt x="829556" y="27306"/>
                      <a:pt x="827140" y="27547"/>
                      <a:pt x="824723" y="28272"/>
                    </a:cubicBezTo>
                    <a:cubicBezTo>
                      <a:pt x="822307" y="28997"/>
                      <a:pt x="820374" y="29722"/>
                      <a:pt x="818441" y="31172"/>
                    </a:cubicBezTo>
                    <a:cubicBezTo>
                      <a:pt x="816749" y="32380"/>
                      <a:pt x="815299" y="34071"/>
                      <a:pt x="814091" y="36005"/>
                    </a:cubicBezTo>
                    <a:cubicBezTo>
                      <a:pt x="812883" y="37938"/>
                      <a:pt x="812400" y="40113"/>
                      <a:pt x="812400" y="42771"/>
                    </a:cubicBezTo>
                    <a:cubicBezTo>
                      <a:pt x="812400" y="45670"/>
                      <a:pt x="812883" y="48087"/>
                      <a:pt x="813850" y="50020"/>
                    </a:cubicBezTo>
                    <a:cubicBezTo>
                      <a:pt x="814816" y="51953"/>
                      <a:pt x="816266" y="53644"/>
                      <a:pt x="817716" y="54853"/>
                    </a:cubicBezTo>
                    <a:cubicBezTo>
                      <a:pt x="819407" y="56061"/>
                      <a:pt x="821099" y="57269"/>
                      <a:pt x="822790" y="57752"/>
                    </a:cubicBezTo>
                    <a:cubicBezTo>
                      <a:pt x="824723" y="58477"/>
                      <a:pt x="826415" y="58961"/>
                      <a:pt x="828106" y="59686"/>
                    </a:cubicBezTo>
                    <a:cubicBezTo>
                      <a:pt x="831731" y="60652"/>
                      <a:pt x="834389" y="61860"/>
                      <a:pt x="836564" y="63310"/>
                    </a:cubicBezTo>
                    <a:cubicBezTo>
                      <a:pt x="838739" y="64760"/>
                      <a:pt x="839705" y="67176"/>
                      <a:pt x="839705" y="70559"/>
                    </a:cubicBezTo>
                    <a:cubicBezTo>
                      <a:pt x="839705" y="73459"/>
                      <a:pt x="838739" y="75634"/>
                      <a:pt x="837047" y="77325"/>
                    </a:cubicBezTo>
                    <a:cubicBezTo>
                      <a:pt x="835356" y="78775"/>
                      <a:pt x="832939" y="79742"/>
                      <a:pt x="829556" y="79742"/>
                    </a:cubicBezTo>
                    <a:cubicBezTo>
                      <a:pt x="827865" y="79742"/>
                      <a:pt x="826415" y="79500"/>
                      <a:pt x="824723" y="79017"/>
                    </a:cubicBezTo>
                    <a:cubicBezTo>
                      <a:pt x="823274" y="78534"/>
                      <a:pt x="821824" y="77809"/>
                      <a:pt x="820616" y="76842"/>
                    </a:cubicBezTo>
                    <a:cubicBezTo>
                      <a:pt x="819407" y="76117"/>
                      <a:pt x="818199" y="75151"/>
                      <a:pt x="817233" y="74184"/>
                    </a:cubicBezTo>
                    <a:cubicBezTo>
                      <a:pt x="816266" y="73217"/>
                      <a:pt x="815541" y="72493"/>
                      <a:pt x="814816" y="71768"/>
                    </a:cubicBezTo>
                    <a:lnTo>
                      <a:pt x="809983" y="79500"/>
                    </a:lnTo>
                    <a:cubicBezTo>
                      <a:pt x="815299" y="83608"/>
                      <a:pt x="821582" y="85783"/>
                      <a:pt x="829073" y="85783"/>
                    </a:cubicBezTo>
                    <a:cubicBezTo>
                      <a:pt x="831731" y="85783"/>
                      <a:pt x="834389" y="85300"/>
                      <a:pt x="836806" y="84575"/>
                    </a:cubicBezTo>
                    <a:cubicBezTo>
                      <a:pt x="839222" y="83850"/>
                      <a:pt x="841397" y="82641"/>
                      <a:pt x="843088" y="81192"/>
                    </a:cubicBezTo>
                    <a:cubicBezTo>
                      <a:pt x="844780" y="79742"/>
                      <a:pt x="846230" y="77809"/>
                      <a:pt x="847438" y="75634"/>
                    </a:cubicBezTo>
                    <a:cubicBezTo>
                      <a:pt x="848404" y="73459"/>
                      <a:pt x="849129" y="71043"/>
                      <a:pt x="849129" y="68143"/>
                    </a:cubicBezTo>
                    <a:cubicBezTo>
                      <a:pt x="849854" y="65485"/>
                      <a:pt x="849371" y="63310"/>
                      <a:pt x="848404" y="61377"/>
                    </a:cubicBezTo>
                    <a:moveTo>
                      <a:pt x="796693" y="61377"/>
                    </a:moveTo>
                    <a:cubicBezTo>
                      <a:pt x="795726" y="59444"/>
                      <a:pt x="794277" y="57994"/>
                      <a:pt x="792585" y="56544"/>
                    </a:cubicBezTo>
                    <a:cubicBezTo>
                      <a:pt x="790894" y="55094"/>
                      <a:pt x="789202" y="54128"/>
                      <a:pt x="787269" y="53403"/>
                    </a:cubicBezTo>
                    <a:cubicBezTo>
                      <a:pt x="785336" y="52678"/>
                      <a:pt x="783403" y="51953"/>
                      <a:pt x="781470" y="51470"/>
                    </a:cubicBezTo>
                    <a:cubicBezTo>
                      <a:pt x="778087" y="50503"/>
                      <a:pt x="775187" y="49295"/>
                      <a:pt x="773012" y="47603"/>
                    </a:cubicBezTo>
                    <a:cubicBezTo>
                      <a:pt x="770837" y="45912"/>
                      <a:pt x="769871" y="43737"/>
                      <a:pt x="769871" y="40837"/>
                    </a:cubicBezTo>
                    <a:cubicBezTo>
                      <a:pt x="769871" y="38663"/>
                      <a:pt x="770837" y="36730"/>
                      <a:pt x="772770" y="35280"/>
                    </a:cubicBezTo>
                    <a:cubicBezTo>
                      <a:pt x="774704" y="33830"/>
                      <a:pt x="777120" y="33105"/>
                      <a:pt x="780020" y="33105"/>
                    </a:cubicBezTo>
                    <a:cubicBezTo>
                      <a:pt x="783161" y="33105"/>
                      <a:pt x="785578" y="33588"/>
                      <a:pt x="787269" y="34796"/>
                    </a:cubicBezTo>
                    <a:cubicBezTo>
                      <a:pt x="788960" y="36005"/>
                      <a:pt x="790410" y="37213"/>
                      <a:pt x="791860" y="38421"/>
                    </a:cubicBezTo>
                    <a:lnTo>
                      <a:pt x="796693" y="32380"/>
                    </a:lnTo>
                    <a:cubicBezTo>
                      <a:pt x="795243" y="31172"/>
                      <a:pt x="793310" y="29964"/>
                      <a:pt x="790894" y="28997"/>
                    </a:cubicBezTo>
                    <a:cubicBezTo>
                      <a:pt x="788236" y="27789"/>
                      <a:pt x="784853" y="27306"/>
                      <a:pt x="780503" y="27306"/>
                    </a:cubicBezTo>
                    <a:cubicBezTo>
                      <a:pt x="777845" y="27306"/>
                      <a:pt x="775429" y="27547"/>
                      <a:pt x="773012" y="28272"/>
                    </a:cubicBezTo>
                    <a:cubicBezTo>
                      <a:pt x="770596" y="28997"/>
                      <a:pt x="768663" y="29722"/>
                      <a:pt x="766729" y="31172"/>
                    </a:cubicBezTo>
                    <a:cubicBezTo>
                      <a:pt x="765038" y="32380"/>
                      <a:pt x="763346" y="34071"/>
                      <a:pt x="762380" y="36005"/>
                    </a:cubicBezTo>
                    <a:cubicBezTo>
                      <a:pt x="761172" y="37938"/>
                      <a:pt x="760688" y="40113"/>
                      <a:pt x="760688" y="42771"/>
                    </a:cubicBezTo>
                    <a:cubicBezTo>
                      <a:pt x="760688" y="45670"/>
                      <a:pt x="761172" y="48087"/>
                      <a:pt x="762138" y="50020"/>
                    </a:cubicBezTo>
                    <a:cubicBezTo>
                      <a:pt x="763105" y="51953"/>
                      <a:pt x="764555" y="53644"/>
                      <a:pt x="766005" y="54853"/>
                    </a:cubicBezTo>
                    <a:cubicBezTo>
                      <a:pt x="767696" y="56061"/>
                      <a:pt x="769387" y="57269"/>
                      <a:pt x="771079" y="57752"/>
                    </a:cubicBezTo>
                    <a:cubicBezTo>
                      <a:pt x="773012" y="58477"/>
                      <a:pt x="774704" y="58961"/>
                      <a:pt x="776395" y="59686"/>
                    </a:cubicBezTo>
                    <a:cubicBezTo>
                      <a:pt x="780020" y="60652"/>
                      <a:pt x="782678" y="61860"/>
                      <a:pt x="784853" y="63310"/>
                    </a:cubicBezTo>
                    <a:cubicBezTo>
                      <a:pt x="787027" y="64760"/>
                      <a:pt x="787994" y="67176"/>
                      <a:pt x="787994" y="70559"/>
                    </a:cubicBezTo>
                    <a:cubicBezTo>
                      <a:pt x="787994" y="73459"/>
                      <a:pt x="787027" y="75634"/>
                      <a:pt x="785336" y="77325"/>
                    </a:cubicBezTo>
                    <a:cubicBezTo>
                      <a:pt x="783644" y="78775"/>
                      <a:pt x="781228" y="79742"/>
                      <a:pt x="777845" y="79742"/>
                    </a:cubicBezTo>
                    <a:cubicBezTo>
                      <a:pt x="776154" y="79742"/>
                      <a:pt x="774704" y="79500"/>
                      <a:pt x="773012" y="79017"/>
                    </a:cubicBezTo>
                    <a:cubicBezTo>
                      <a:pt x="771562" y="78534"/>
                      <a:pt x="770112" y="77809"/>
                      <a:pt x="768904" y="76842"/>
                    </a:cubicBezTo>
                    <a:cubicBezTo>
                      <a:pt x="767696" y="76117"/>
                      <a:pt x="766488" y="75151"/>
                      <a:pt x="765521" y="74184"/>
                    </a:cubicBezTo>
                    <a:cubicBezTo>
                      <a:pt x="764555" y="73217"/>
                      <a:pt x="763830" y="72493"/>
                      <a:pt x="763105" y="71768"/>
                    </a:cubicBezTo>
                    <a:lnTo>
                      <a:pt x="758272" y="79500"/>
                    </a:lnTo>
                    <a:cubicBezTo>
                      <a:pt x="763588" y="83608"/>
                      <a:pt x="769871" y="85783"/>
                      <a:pt x="777362" y="85783"/>
                    </a:cubicBezTo>
                    <a:cubicBezTo>
                      <a:pt x="780261" y="85783"/>
                      <a:pt x="782678" y="85300"/>
                      <a:pt x="785094" y="84575"/>
                    </a:cubicBezTo>
                    <a:cubicBezTo>
                      <a:pt x="787511" y="83850"/>
                      <a:pt x="789685" y="82641"/>
                      <a:pt x="791377" y="81192"/>
                    </a:cubicBezTo>
                    <a:cubicBezTo>
                      <a:pt x="793068" y="79742"/>
                      <a:pt x="794518" y="77809"/>
                      <a:pt x="795726" y="75634"/>
                    </a:cubicBezTo>
                    <a:cubicBezTo>
                      <a:pt x="796693" y="73459"/>
                      <a:pt x="797418" y="71043"/>
                      <a:pt x="797418" y="68143"/>
                    </a:cubicBezTo>
                    <a:cubicBezTo>
                      <a:pt x="798385" y="65485"/>
                      <a:pt x="797660" y="63310"/>
                      <a:pt x="796693" y="61377"/>
                    </a:cubicBezTo>
                    <a:moveTo>
                      <a:pt x="711393" y="6041"/>
                    </a:moveTo>
                    <a:cubicBezTo>
                      <a:pt x="710185" y="4833"/>
                      <a:pt x="708977" y="4350"/>
                      <a:pt x="707286" y="4350"/>
                    </a:cubicBezTo>
                    <a:cubicBezTo>
                      <a:pt x="705594" y="4350"/>
                      <a:pt x="704386" y="4833"/>
                      <a:pt x="703178" y="6041"/>
                    </a:cubicBezTo>
                    <a:cubicBezTo>
                      <a:pt x="701969" y="7249"/>
                      <a:pt x="701486" y="8457"/>
                      <a:pt x="701486" y="9907"/>
                    </a:cubicBezTo>
                    <a:cubicBezTo>
                      <a:pt x="701486" y="11357"/>
                      <a:pt x="701969" y="12807"/>
                      <a:pt x="703178" y="13774"/>
                    </a:cubicBezTo>
                    <a:cubicBezTo>
                      <a:pt x="704386" y="14982"/>
                      <a:pt x="705594" y="15465"/>
                      <a:pt x="707286" y="15465"/>
                    </a:cubicBezTo>
                    <a:cubicBezTo>
                      <a:pt x="708977" y="15465"/>
                      <a:pt x="710427" y="14982"/>
                      <a:pt x="711393" y="13774"/>
                    </a:cubicBezTo>
                    <a:cubicBezTo>
                      <a:pt x="712602" y="12565"/>
                      <a:pt x="713085" y="11357"/>
                      <a:pt x="713085" y="9907"/>
                    </a:cubicBezTo>
                    <a:cubicBezTo>
                      <a:pt x="713085" y="8457"/>
                      <a:pt x="712602" y="7249"/>
                      <a:pt x="711393" y="6041"/>
                    </a:cubicBezTo>
                    <a:moveTo>
                      <a:pt x="734833" y="6041"/>
                    </a:moveTo>
                    <a:cubicBezTo>
                      <a:pt x="733625" y="4833"/>
                      <a:pt x="732416" y="4350"/>
                      <a:pt x="730725" y="4350"/>
                    </a:cubicBezTo>
                    <a:cubicBezTo>
                      <a:pt x="729033" y="4350"/>
                      <a:pt x="727583" y="4833"/>
                      <a:pt x="726617" y="6041"/>
                    </a:cubicBezTo>
                    <a:cubicBezTo>
                      <a:pt x="725409" y="7249"/>
                      <a:pt x="724925" y="8457"/>
                      <a:pt x="724925" y="9907"/>
                    </a:cubicBezTo>
                    <a:cubicBezTo>
                      <a:pt x="724925" y="11357"/>
                      <a:pt x="725409" y="12807"/>
                      <a:pt x="726617" y="13774"/>
                    </a:cubicBezTo>
                    <a:cubicBezTo>
                      <a:pt x="727825" y="14982"/>
                      <a:pt x="729033" y="15465"/>
                      <a:pt x="730725" y="15465"/>
                    </a:cubicBezTo>
                    <a:cubicBezTo>
                      <a:pt x="732416" y="15465"/>
                      <a:pt x="733625" y="14982"/>
                      <a:pt x="734833" y="13774"/>
                    </a:cubicBezTo>
                    <a:cubicBezTo>
                      <a:pt x="736041" y="12565"/>
                      <a:pt x="736524" y="11357"/>
                      <a:pt x="736524" y="9907"/>
                    </a:cubicBezTo>
                    <a:cubicBezTo>
                      <a:pt x="736524" y="8457"/>
                      <a:pt x="735799" y="7249"/>
                      <a:pt x="734833" y="6041"/>
                    </a:cubicBezTo>
                    <a:moveTo>
                      <a:pt x="695445" y="28997"/>
                    </a:moveTo>
                    <a:lnTo>
                      <a:pt x="695445" y="63552"/>
                    </a:lnTo>
                    <a:cubicBezTo>
                      <a:pt x="695445" y="66451"/>
                      <a:pt x="695687" y="69351"/>
                      <a:pt x="695928" y="72009"/>
                    </a:cubicBezTo>
                    <a:cubicBezTo>
                      <a:pt x="696170" y="74667"/>
                      <a:pt x="696895" y="77084"/>
                      <a:pt x="698103" y="79017"/>
                    </a:cubicBezTo>
                    <a:cubicBezTo>
                      <a:pt x="699311" y="80950"/>
                      <a:pt x="701245" y="82641"/>
                      <a:pt x="703903" y="83850"/>
                    </a:cubicBezTo>
                    <a:cubicBezTo>
                      <a:pt x="706561" y="85058"/>
                      <a:pt x="709944" y="85783"/>
                      <a:pt x="714535" y="85783"/>
                    </a:cubicBezTo>
                    <a:cubicBezTo>
                      <a:pt x="717435" y="85783"/>
                      <a:pt x="719851" y="85300"/>
                      <a:pt x="722026" y="84575"/>
                    </a:cubicBezTo>
                    <a:cubicBezTo>
                      <a:pt x="724201" y="83608"/>
                      <a:pt x="725892" y="82641"/>
                      <a:pt x="727342" y="81433"/>
                    </a:cubicBezTo>
                    <a:cubicBezTo>
                      <a:pt x="728792" y="80225"/>
                      <a:pt x="730000" y="79017"/>
                      <a:pt x="730725" y="77809"/>
                    </a:cubicBezTo>
                    <a:cubicBezTo>
                      <a:pt x="731450" y="76600"/>
                      <a:pt x="732175" y="75875"/>
                      <a:pt x="732658" y="75151"/>
                    </a:cubicBezTo>
                    <a:lnTo>
                      <a:pt x="733866" y="84575"/>
                    </a:lnTo>
                    <a:lnTo>
                      <a:pt x="743290" y="83608"/>
                    </a:lnTo>
                    <a:cubicBezTo>
                      <a:pt x="743290" y="83125"/>
                      <a:pt x="743049" y="82400"/>
                      <a:pt x="743049" y="81433"/>
                    </a:cubicBezTo>
                    <a:cubicBezTo>
                      <a:pt x="742807" y="80467"/>
                      <a:pt x="742807" y="79259"/>
                      <a:pt x="742565" y="77809"/>
                    </a:cubicBezTo>
                    <a:cubicBezTo>
                      <a:pt x="742324" y="76600"/>
                      <a:pt x="742324" y="75151"/>
                      <a:pt x="742324" y="73701"/>
                    </a:cubicBezTo>
                    <a:cubicBezTo>
                      <a:pt x="742324" y="72251"/>
                      <a:pt x="742082" y="70801"/>
                      <a:pt x="742082" y="69593"/>
                    </a:cubicBezTo>
                    <a:lnTo>
                      <a:pt x="742082" y="28755"/>
                    </a:lnTo>
                    <a:lnTo>
                      <a:pt x="732175" y="28755"/>
                    </a:lnTo>
                    <a:lnTo>
                      <a:pt x="732175" y="59686"/>
                    </a:lnTo>
                    <a:cubicBezTo>
                      <a:pt x="732175" y="62102"/>
                      <a:pt x="731691" y="64518"/>
                      <a:pt x="730966" y="66935"/>
                    </a:cubicBezTo>
                    <a:cubicBezTo>
                      <a:pt x="730242" y="69110"/>
                      <a:pt x="729033" y="71284"/>
                      <a:pt x="727583" y="72734"/>
                    </a:cubicBezTo>
                    <a:cubicBezTo>
                      <a:pt x="726134" y="74426"/>
                      <a:pt x="724442" y="75634"/>
                      <a:pt x="722751" y="76600"/>
                    </a:cubicBezTo>
                    <a:cubicBezTo>
                      <a:pt x="720817" y="77567"/>
                      <a:pt x="718884" y="78050"/>
                      <a:pt x="716468" y="78050"/>
                    </a:cubicBezTo>
                    <a:cubicBezTo>
                      <a:pt x="714052" y="78050"/>
                      <a:pt x="711877" y="77809"/>
                      <a:pt x="710427" y="77084"/>
                    </a:cubicBezTo>
                    <a:cubicBezTo>
                      <a:pt x="708977" y="76359"/>
                      <a:pt x="707769" y="75634"/>
                      <a:pt x="706802" y="74184"/>
                    </a:cubicBezTo>
                    <a:cubicBezTo>
                      <a:pt x="706077" y="72976"/>
                      <a:pt x="705594" y="71284"/>
                      <a:pt x="705111" y="69593"/>
                    </a:cubicBezTo>
                    <a:cubicBezTo>
                      <a:pt x="704869" y="67660"/>
                      <a:pt x="704628" y="65727"/>
                      <a:pt x="704628" y="63310"/>
                    </a:cubicBezTo>
                    <a:lnTo>
                      <a:pt x="704628" y="28755"/>
                    </a:lnTo>
                    <a:lnTo>
                      <a:pt x="695445" y="28755"/>
                    </a:lnTo>
                    <a:close/>
                    <a:moveTo>
                      <a:pt x="664515" y="60894"/>
                    </a:moveTo>
                    <a:cubicBezTo>
                      <a:pt x="662823" y="65243"/>
                      <a:pt x="660649" y="68626"/>
                      <a:pt x="657991" y="71284"/>
                    </a:cubicBezTo>
                    <a:cubicBezTo>
                      <a:pt x="655091" y="73701"/>
                      <a:pt x="651950" y="75634"/>
                      <a:pt x="648325" y="76600"/>
                    </a:cubicBezTo>
                    <a:cubicBezTo>
                      <a:pt x="644700" y="77567"/>
                      <a:pt x="640834" y="78050"/>
                      <a:pt x="636726" y="78050"/>
                    </a:cubicBezTo>
                    <a:cubicBezTo>
                      <a:pt x="635035" y="78050"/>
                      <a:pt x="633585" y="78050"/>
                      <a:pt x="631893" y="77809"/>
                    </a:cubicBezTo>
                    <a:cubicBezTo>
                      <a:pt x="630202" y="77809"/>
                      <a:pt x="628510" y="77567"/>
                      <a:pt x="626577" y="77325"/>
                    </a:cubicBezTo>
                    <a:lnTo>
                      <a:pt x="626577" y="10874"/>
                    </a:lnTo>
                    <a:cubicBezTo>
                      <a:pt x="628027" y="10874"/>
                      <a:pt x="629477" y="10632"/>
                      <a:pt x="630927" y="10632"/>
                    </a:cubicBezTo>
                    <a:lnTo>
                      <a:pt x="635276" y="10632"/>
                    </a:lnTo>
                    <a:cubicBezTo>
                      <a:pt x="646392" y="10632"/>
                      <a:pt x="654366" y="13290"/>
                      <a:pt x="659440" y="18848"/>
                    </a:cubicBezTo>
                    <a:cubicBezTo>
                      <a:pt x="664515" y="24406"/>
                      <a:pt x="666931" y="33588"/>
                      <a:pt x="666931" y="44220"/>
                    </a:cubicBezTo>
                    <a:cubicBezTo>
                      <a:pt x="666931" y="50986"/>
                      <a:pt x="666206" y="56544"/>
                      <a:pt x="664515" y="60894"/>
                    </a:cubicBezTo>
                    <a:moveTo>
                      <a:pt x="675389" y="25856"/>
                    </a:moveTo>
                    <a:cubicBezTo>
                      <a:pt x="673456" y="21023"/>
                      <a:pt x="670798" y="16915"/>
                      <a:pt x="667173" y="13774"/>
                    </a:cubicBezTo>
                    <a:cubicBezTo>
                      <a:pt x="663548" y="10632"/>
                      <a:pt x="659440" y="8216"/>
                      <a:pt x="654366" y="6524"/>
                    </a:cubicBezTo>
                    <a:cubicBezTo>
                      <a:pt x="649292" y="4833"/>
                      <a:pt x="643734" y="4108"/>
                      <a:pt x="637451" y="4108"/>
                    </a:cubicBezTo>
                    <a:cubicBezTo>
                      <a:pt x="634793" y="4108"/>
                      <a:pt x="632860" y="4108"/>
                      <a:pt x="631168" y="4108"/>
                    </a:cubicBezTo>
                    <a:cubicBezTo>
                      <a:pt x="629719" y="4108"/>
                      <a:pt x="628269" y="4108"/>
                      <a:pt x="627060" y="4350"/>
                    </a:cubicBezTo>
                    <a:cubicBezTo>
                      <a:pt x="625852" y="4350"/>
                      <a:pt x="624402" y="4350"/>
                      <a:pt x="622953" y="4350"/>
                    </a:cubicBezTo>
                    <a:cubicBezTo>
                      <a:pt x="621503" y="4350"/>
                      <a:pt x="619328" y="4350"/>
                      <a:pt x="616670" y="4591"/>
                    </a:cubicBezTo>
                    <a:lnTo>
                      <a:pt x="616670" y="84091"/>
                    </a:lnTo>
                    <a:cubicBezTo>
                      <a:pt x="619086" y="84091"/>
                      <a:pt x="622228" y="84091"/>
                      <a:pt x="625611" y="84333"/>
                    </a:cubicBezTo>
                    <a:cubicBezTo>
                      <a:pt x="629235" y="84333"/>
                      <a:pt x="633102" y="84575"/>
                      <a:pt x="637209" y="84575"/>
                    </a:cubicBezTo>
                    <a:cubicBezTo>
                      <a:pt x="641317" y="84575"/>
                      <a:pt x="645909" y="84091"/>
                      <a:pt x="650741" y="82883"/>
                    </a:cubicBezTo>
                    <a:cubicBezTo>
                      <a:pt x="655574" y="81675"/>
                      <a:pt x="659924" y="79742"/>
                      <a:pt x="664032" y="76842"/>
                    </a:cubicBezTo>
                    <a:cubicBezTo>
                      <a:pt x="668140" y="73942"/>
                      <a:pt x="671523" y="69834"/>
                      <a:pt x="674181" y="64518"/>
                    </a:cubicBezTo>
                    <a:cubicBezTo>
                      <a:pt x="676839" y="59202"/>
                      <a:pt x="678289" y="52436"/>
                      <a:pt x="678289" y="43979"/>
                    </a:cubicBezTo>
                    <a:cubicBezTo>
                      <a:pt x="678289" y="37454"/>
                      <a:pt x="677322" y="30689"/>
                      <a:pt x="675389" y="25856"/>
                    </a:cubicBezTo>
                    <a:moveTo>
                      <a:pt x="562059" y="77325"/>
                    </a:moveTo>
                    <a:cubicBezTo>
                      <a:pt x="560851" y="77809"/>
                      <a:pt x="559884" y="78292"/>
                      <a:pt x="558918" y="78534"/>
                    </a:cubicBezTo>
                    <a:cubicBezTo>
                      <a:pt x="557951" y="78775"/>
                      <a:pt x="556984" y="79017"/>
                      <a:pt x="555776" y="79017"/>
                    </a:cubicBezTo>
                    <a:cubicBezTo>
                      <a:pt x="555051" y="79017"/>
                      <a:pt x="554326" y="78775"/>
                      <a:pt x="553360" y="78534"/>
                    </a:cubicBezTo>
                    <a:cubicBezTo>
                      <a:pt x="552393" y="78292"/>
                      <a:pt x="551668" y="78050"/>
                      <a:pt x="551185" y="77567"/>
                    </a:cubicBezTo>
                    <a:cubicBezTo>
                      <a:pt x="549977" y="76600"/>
                      <a:pt x="549252" y="75634"/>
                      <a:pt x="549010" y="74184"/>
                    </a:cubicBezTo>
                    <a:cubicBezTo>
                      <a:pt x="548769" y="72734"/>
                      <a:pt x="548769" y="70801"/>
                      <a:pt x="548769" y="67901"/>
                    </a:cubicBezTo>
                    <a:lnTo>
                      <a:pt x="548769" y="35280"/>
                    </a:lnTo>
                    <a:lnTo>
                      <a:pt x="561817" y="35280"/>
                    </a:lnTo>
                    <a:lnTo>
                      <a:pt x="561817" y="28997"/>
                    </a:lnTo>
                    <a:lnTo>
                      <a:pt x="548769" y="28997"/>
                    </a:lnTo>
                    <a:lnTo>
                      <a:pt x="548769" y="12807"/>
                    </a:lnTo>
                    <a:lnTo>
                      <a:pt x="539103" y="14982"/>
                    </a:lnTo>
                    <a:lnTo>
                      <a:pt x="539103" y="28997"/>
                    </a:lnTo>
                    <a:lnTo>
                      <a:pt x="529679" y="28997"/>
                    </a:lnTo>
                    <a:lnTo>
                      <a:pt x="529679" y="35280"/>
                    </a:lnTo>
                    <a:lnTo>
                      <a:pt x="539103" y="35280"/>
                    </a:lnTo>
                    <a:lnTo>
                      <a:pt x="539103" y="68868"/>
                    </a:lnTo>
                    <a:cubicBezTo>
                      <a:pt x="539103" y="71768"/>
                      <a:pt x="539103" y="74184"/>
                      <a:pt x="539345" y="76117"/>
                    </a:cubicBezTo>
                    <a:cubicBezTo>
                      <a:pt x="539586" y="78050"/>
                      <a:pt x="540311" y="79983"/>
                      <a:pt x="541278" y="81433"/>
                    </a:cubicBezTo>
                    <a:cubicBezTo>
                      <a:pt x="542486" y="83125"/>
                      <a:pt x="543936" y="84091"/>
                      <a:pt x="545869" y="84816"/>
                    </a:cubicBezTo>
                    <a:cubicBezTo>
                      <a:pt x="547802" y="85541"/>
                      <a:pt x="549735" y="85783"/>
                      <a:pt x="551910" y="85783"/>
                    </a:cubicBezTo>
                    <a:cubicBezTo>
                      <a:pt x="554085" y="85783"/>
                      <a:pt x="556259" y="85541"/>
                      <a:pt x="558434" y="84816"/>
                    </a:cubicBezTo>
                    <a:cubicBezTo>
                      <a:pt x="560609" y="84091"/>
                      <a:pt x="562300" y="83125"/>
                      <a:pt x="563992" y="82158"/>
                    </a:cubicBezTo>
                    <a:lnTo>
                      <a:pt x="562059" y="77325"/>
                    </a:lnTo>
                    <a:close/>
                    <a:moveTo>
                      <a:pt x="487392" y="6041"/>
                    </a:moveTo>
                    <a:cubicBezTo>
                      <a:pt x="486183" y="4833"/>
                      <a:pt x="484975" y="4350"/>
                      <a:pt x="483284" y="4350"/>
                    </a:cubicBezTo>
                    <a:cubicBezTo>
                      <a:pt x="481592" y="4350"/>
                      <a:pt x="480384" y="4833"/>
                      <a:pt x="479176" y="6041"/>
                    </a:cubicBezTo>
                    <a:cubicBezTo>
                      <a:pt x="477967" y="7249"/>
                      <a:pt x="477484" y="8457"/>
                      <a:pt x="477484" y="9907"/>
                    </a:cubicBezTo>
                    <a:cubicBezTo>
                      <a:pt x="477484" y="11357"/>
                      <a:pt x="477967" y="12807"/>
                      <a:pt x="479176" y="13774"/>
                    </a:cubicBezTo>
                    <a:cubicBezTo>
                      <a:pt x="480384" y="14982"/>
                      <a:pt x="481592" y="15465"/>
                      <a:pt x="483284" y="15465"/>
                    </a:cubicBezTo>
                    <a:cubicBezTo>
                      <a:pt x="484975" y="15465"/>
                      <a:pt x="486425" y="14982"/>
                      <a:pt x="487392" y="13774"/>
                    </a:cubicBezTo>
                    <a:cubicBezTo>
                      <a:pt x="488600" y="12565"/>
                      <a:pt x="489083" y="11357"/>
                      <a:pt x="489083" y="9907"/>
                    </a:cubicBezTo>
                    <a:cubicBezTo>
                      <a:pt x="488841" y="8457"/>
                      <a:pt x="488358" y="7249"/>
                      <a:pt x="487392" y="6041"/>
                    </a:cubicBezTo>
                    <a:moveTo>
                      <a:pt x="510589" y="6041"/>
                    </a:moveTo>
                    <a:cubicBezTo>
                      <a:pt x="509381" y="4833"/>
                      <a:pt x="508173" y="4350"/>
                      <a:pt x="506481" y="4350"/>
                    </a:cubicBezTo>
                    <a:cubicBezTo>
                      <a:pt x="504790" y="4350"/>
                      <a:pt x="503340" y="4833"/>
                      <a:pt x="502373" y="6041"/>
                    </a:cubicBezTo>
                    <a:cubicBezTo>
                      <a:pt x="501165" y="7249"/>
                      <a:pt x="500682" y="8457"/>
                      <a:pt x="500682" y="9907"/>
                    </a:cubicBezTo>
                    <a:cubicBezTo>
                      <a:pt x="500682" y="11357"/>
                      <a:pt x="501165" y="12807"/>
                      <a:pt x="502373" y="13774"/>
                    </a:cubicBezTo>
                    <a:cubicBezTo>
                      <a:pt x="503582" y="14982"/>
                      <a:pt x="504790" y="15465"/>
                      <a:pt x="506481" y="15465"/>
                    </a:cubicBezTo>
                    <a:cubicBezTo>
                      <a:pt x="508173" y="15465"/>
                      <a:pt x="509381" y="14982"/>
                      <a:pt x="510589" y="13774"/>
                    </a:cubicBezTo>
                    <a:cubicBezTo>
                      <a:pt x="511797" y="12565"/>
                      <a:pt x="512281" y="11357"/>
                      <a:pt x="512281" y="9907"/>
                    </a:cubicBezTo>
                    <a:cubicBezTo>
                      <a:pt x="512281" y="8457"/>
                      <a:pt x="511797" y="7249"/>
                      <a:pt x="510589" y="6041"/>
                    </a:cubicBezTo>
                    <a:moveTo>
                      <a:pt x="504548" y="62827"/>
                    </a:moveTo>
                    <a:cubicBezTo>
                      <a:pt x="504548" y="64518"/>
                      <a:pt x="504306" y="65968"/>
                      <a:pt x="504306" y="67660"/>
                    </a:cubicBezTo>
                    <a:cubicBezTo>
                      <a:pt x="504065" y="69834"/>
                      <a:pt x="503340" y="71526"/>
                      <a:pt x="502373" y="72976"/>
                    </a:cubicBezTo>
                    <a:cubicBezTo>
                      <a:pt x="501407" y="74426"/>
                      <a:pt x="500199" y="75634"/>
                      <a:pt x="498990" y="76600"/>
                    </a:cubicBezTo>
                    <a:cubicBezTo>
                      <a:pt x="497782" y="77567"/>
                      <a:pt x="496332" y="78050"/>
                      <a:pt x="495124" y="78534"/>
                    </a:cubicBezTo>
                    <a:cubicBezTo>
                      <a:pt x="493916" y="79017"/>
                      <a:pt x="492708" y="79017"/>
                      <a:pt x="491741" y="79017"/>
                    </a:cubicBezTo>
                    <a:cubicBezTo>
                      <a:pt x="490533" y="79017"/>
                      <a:pt x="489325" y="78775"/>
                      <a:pt x="488116" y="78534"/>
                    </a:cubicBezTo>
                    <a:cubicBezTo>
                      <a:pt x="486908" y="78292"/>
                      <a:pt x="485942" y="77567"/>
                      <a:pt x="484975" y="76842"/>
                    </a:cubicBezTo>
                    <a:cubicBezTo>
                      <a:pt x="484009" y="76117"/>
                      <a:pt x="483284" y="75151"/>
                      <a:pt x="482800" y="73942"/>
                    </a:cubicBezTo>
                    <a:cubicBezTo>
                      <a:pt x="482317" y="72734"/>
                      <a:pt x="482075" y="71284"/>
                      <a:pt x="482075" y="69351"/>
                    </a:cubicBezTo>
                    <a:cubicBezTo>
                      <a:pt x="482075" y="67418"/>
                      <a:pt x="482559" y="65968"/>
                      <a:pt x="483284" y="64760"/>
                    </a:cubicBezTo>
                    <a:cubicBezTo>
                      <a:pt x="484009" y="63552"/>
                      <a:pt x="484975" y="62585"/>
                      <a:pt x="486183" y="61619"/>
                    </a:cubicBezTo>
                    <a:cubicBezTo>
                      <a:pt x="487392" y="60894"/>
                      <a:pt x="488358" y="60169"/>
                      <a:pt x="489566" y="59686"/>
                    </a:cubicBezTo>
                    <a:cubicBezTo>
                      <a:pt x="490775" y="59202"/>
                      <a:pt x="491741" y="58961"/>
                      <a:pt x="492708" y="58719"/>
                    </a:cubicBezTo>
                    <a:cubicBezTo>
                      <a:pt x="493674" y="58477"/>
                      <a:pt x="494882" y="58236"/>
                      <a:pt x="496091" y="58236"/>
                    </a:cubicBezTo>
                    <a:cubicBezTo>
                      <a:pt x="497299" y="58236"/>
                      <a:pt x="498507" y="57994"/>
                      <a:pt x="499715" y="57994"/>
                    </a:cubicBezTo>
                    <a:cubicBezTo>
                      <a:pt x="500923" y="57994"/>
                      <a:pt x="501890" y="57752"/>
                      <a:pt x="502857" y="57752"/>
                    </a:cubicBezTo>
                    <a:lnTo>
                      <a:pt x="505031" y="57752"/>
                    </a:lnTo>
                    <a:cubicBezTo>
                      <a:pt x="504548" y="59444"/>
                      <a:pt x="504548" y="61135"/>
                      <a:pt x="504548" y="62827"/>
                    </a:cubicBezTo>
                    <a:moveTo>
                      <a:pt x="522188" y="78292"/>
                    </a:moveTo>
                    <a:cubicBezTo>
                      <a:pt x="520738" y="78775"/>
                      <a:pt x="519288" y="79017"/>
                      <a:pt x="517838" y="79017"/>
                    </a:cubicBezTo>
                    <a:cubicBezTo>
                      <a:pt x="516630" y="79017"/>
                      <a:pt x="515664" y="78534"/>
                      <a:pt x="514939" y="77809"/>
                    </a:cubicBezTo>
                    <a:cubicBezTo>
                      <a:pt x="514214" y="77084"/>
                      <a:pt x="513972" y="75392"/>
                      <a:pt x="513972" y="72734"/>
                    </a:cubicBezTo>
                    <a:lnTo>
                      <a:pt x="513972" y="43496"/>
                    </a:lnTo>
                    <a:cubicBezTo>
                      <a:pt x="513972" y="42529"/>
                      <a:pt x="513972" y="41562"/>
                      <a:pt x="513972" y="40354"/>
                    </a:cubicBezTo>
                    <a:cubicBezTo>
                      <a:pt x="513972" y="39146"/>
                      <a:pt x="513730" y="38179"/>
                      <a:pt x="513489" y="36971"/>
                    </a:cubicBezTo>
                    <a:cubicBezTo>
                      <a:pt x="513247" y="35763"/>
                      <a:pt x="512764" y="34796"/>
                      <a:pt x="512281" y="33830"/>
                    </a:cubicBezTo>
                    <a:cubicBezTo>
                      <a:pt x="511797" y="32863"/>
                      <a:pt x="510831" y="31897"/>
                      <a:pt x="509864" y="31172"/>
                    </a:cubicBezTo>
                    <a:cubicBezTo>
                      <a:pt x="507689" y="29480"/>
                      <a:pt x="505273" y="28514"/>
                      <a:pt x="502615" y="27789"/>
                    </a:cubicBezTo>
                    <a:cubicBezTo>
                      <a:pt x="499957" y="27306"/>
                      <a:pt x="497540" y="27064"/>
                      <a:pt x="494882" y="27064"/>
                    </a:cubicBezTo>
                    <a:cubicBezTo>
                      <a:pt x="492708" y="27064"/>
                      <a:pt x="490291" y="27306"/>
                      <a:pt x="488116" y="27789"/>
                    </a:cubicBezTo>
                    <a:cubicBezTo>
                      <a:pt x="485942" y="28272"/>
                      <a:pt x="483767" y="28997"/>
                      <a:pt x="482075" y="29964"/>
                    </a:cubicBezTo>
                    <a:cubicBezTo>
                      <a:pt x="480142" y="30930"/>
                      <a:pt x="478692" y="32380"/>
                      <a:pt x="477243" y="33830"/>
                    </a:cubicBezTo>
                    <a:cubicBezTo>
                      <a:pt x="475793" y="35280"/>
                      <a:pt x="475068" y="37454"/>
                      <a:pt x="474584" y="40113"/>
                    </a:cubicBezTo>
                    <a:lnTo>
                      <a:pt x="482317" y="42529"/>
                    </a:lnTo>
                    <a:cubicBezTo>
                      <a:pt x="482559" y="41321"/>
                      <a:pt x="482800" y="40113"/>
                      <a:pt x="483284" y="38904"/>
                    </a:cubicBezTo>
                    <a:cubicBezTo>
                      <a:pt x="483767" y="37938"/>
                      <a:pt x="484250" y="36730"/>
                      <a:pt x="485217" y="36005"/>
                    </a:cubicBezTo>
                    <a:cubicBezTo>
                      <a:pt x="486183" y="35038"/>
                      <a:pt x="487150" y="34555"/>
                      <a:pt x="488600" y="33830"/>
                    </a:cubicBezTo>
                    <a:cubicBezTo>
                      <a:pt x="490050" y="33347"/>
                      <a:pt x="491741" y="33105"/>
                      <a:pt x="493916" y="33105"/>
                    </a:cubicBezTo>
                    <a:cubicBezTo>
                      <a:pt x="495124" y="33105"/>
                      <a:pt x="496332" y="33105"/>
                      <a:pt x="497299" y="33347"/>
                    </a:cubicBezTo>
                    <a:cubicBezTo>
                      <a:pt x="498507" y="33588"/>
                      <a:pt x="499474" y="33830"/>
                      <a:pt x="500440" y="34313"/>
                    </a:cubicBezTo>
                    <a:cubicBezTo>
                      <a:pt x="501890" y="35038"/>
                      <a:pt x="502857" y="36005"/>
                      <a:pt x="503582" y="37213"/>
                    </a:cubicBezTo>
                    <a:cubicBezTo>
                      <a:pt x="504065" y="38421"/>
                      <a:pt x="504548" y="40113"/>
                      <a:pt x="504548" y="42287"/>
                    </a:cubicBezTo>
                    <a:lnTo>
                      <a:pt x="504548" y="51711"/>
                    </a:lnTo>
                    <a:cubicBezTo>
                      <a:pt x="501648" y="51711"/>
                      <a:pt x="499232" y="51711"/>
                      <a:pt x="497057" y="51953"/>
                    </a:cubicBezTo>
                    <a:cubicBezTo>
                      <a:pt x="494882" y="51953"/>
                      <a:pt x="492949" y="52195"/>
                      <a:pt x="491016" y="52436"/>
                    </a:cubicBezTo>
                    <a:cubicBezTo>
                      <a:pt x="488358" y="52920"/>
                      <a:pt x="485942" y="53644"/>
                      <a:pt x="483525" y="54369"/>
                    </a:cubicBezTo>
                    <a:cubicBezTo>
                      <a:pt x="481350" y="55336"/>
                      <a:pt x="479176" y="56544"/>
                      <a:pt x="477484" y="57994"/>
                    </a:cubicBezTo>
                    <a:cubicBezTo>
                      <a:pt x="475793" y="59444"/>
                      <a:pt x="474584" y="61135"/>
                      <a:pt x="473618" y="63310"/>
                    </a:cubicBezTo>
                    <a:cubicBezTo>
                      <a:pt x="472651" y="65243"/>
                      <a:pt x="472168" y="67660"/>
                      <a:pt x="472168" y="70076"/>
                    </a:cubicBezTo>
                    <a:cubicBezTo>
                      <a:pt x="472168" y="72493"/>
                      <a:pt x="472651" y="74909"/>
                      <a:pt x="473618" y="76842"/>
                    </a:cubicBezTo>
                    <a:cubicBezTo>
                      <a:pt x="474584" y="78775"/>
                      <a:pt x="475793" y="80467"/>
                      <a:pt x="477243" y="81675"/>
                    </a:cubicBezTo>
                    <a:cubicBezTo>
                      <a:pt x="478692" y="82883"/>
                      <a:pt x="480384" y="83850"/>
                      <a:pt x="482317" y="84575"/>
                    </a:cubicBezTo>
                    <a:cubicBezTo>
                      <a:pt x="484250" y="85300"/>
                      <a:pt x="485942" y="85541"/>
                      <a:pt x="488116" y="85541"/>
                    </a:cubicBezTo>
                    <a:cubicBezTo>
                      <a:pt x="492708" y="85541"/>
                      <a:pt x="496332" y="84575"/>
                      <a:pt x="499232" y="82641"/>
                    </a:cubicBezTo>
                    <a:cubicBezTo>
                      <a:pt x="502132" y="80708"/>
                      <a:pt x="504065" y="78292"/>
                      <a:pt x="505031" y="75634"/>
                    </a:cubicBezTo>
                    <a:cubicBezTo>
                      <a:pt x="505273" y="78050"/>
                      <a:pt x="506240" y="80225"/>
                      <a:pt x="507689" y="82158"/>
                    </a:cubicBezTo>
                    <a:cubicBezTo>
                      <a:pt x="509139" y="84091"/>
                      <a:pt x="511314" y="84816"/>
                      <a:pt x="514214" y="84816"/>
                    </a:cubicBezTo>
                    <a:cubicBezTo>
                      <a:pt x="515905" y="84816"/>
                      <a:pt x="517597" y="84575"/>
                      <a:pt x="519047" y="84333"/>
                    </a:cubicBezTo>
                    <a:cubicBezTo>
                      <a:pt x="520496" y="84091"/>
                      <a:pt x="521705" y="83850"/>
                      <a:pt x="522430" y="83608"/>
                    </a:cubicBezTo>
                    <a:lnTo>
                      <a:pt x="522430" y="78292"/>
                    </a:lnTo>
                    <a:close/>
                    <a:moveTo>
                      <a:pt x="458636" y="77325"/>
                    </a:moveTo>
                    <a:cubicBezTo>
                      <a:pt x="457428" y="77809"/>
                      <a:pt x="456461" y="78292"/>
                      <a:pt x="455495" y="78534"/>
                    </a:cubicBezTo>
                    <a:cubicBezTo>
                      <a:pt x="454528" y="78775"/>
                      <a:pt x="453562" y="79017"/>
                      <a:pt x="452353" y="79017"/>
                    </a:cubicBezTo>
                    <a:cubicBezTo>
                      <a:pt x="451629" y="79017"/>
                      <a:pt x="450904" y="78775"/>
                      <a:pt x="449937" y="78534"/>
                    </a:cubicBezTo>
                    <a:cubicBezTo>
                      <a:pt x="448970" y="78292"/>
                      <a:pt x="448246" y="78050"/>
                      <a:pt x="447762" y="77567"/>
                    </a:cubicBezTo>
                    <a:cubicBezTo>
                      <a:pt x="446554" y="76600"/>
                      <a:pt x="445829" y="75634"/>
                      <a:pt x="445587" y="74184"/>
                    </a:cubicBezTo>
                    <a:cubicBezTo>
                      <a:pt x="445346" y="72734"/>
                      <a:pt x="445346" y="70801"/>
                      <a:pt x="445346" y="67901"/>
                    </a:cubicBezTo>
                    <a:lnTo>
                      <a:pt x="445346" y="35280"/>
                    </a:lnTo>
                    <a:lnTo>
                      <a:pt x="458394" y="35280"/>
                    </a:lnTo>
                    <a:lnTo>
                      <a:pt x="458394" y="28997"/>
                    </a:lnTo>
                    <a:lnTo>
                      <a:pt x="445346" y="28997"/>
                    </a:lnTo>
                    <a:lnTo>
                      <a:pt x="445346" y="12807"/>
                    </a:lnTo>
                    <a:lnTo>
                      <a:pt x="435680" y="14982"/>
                    </a:lnTo>
                    <a:lnTo>
                      <a:pt x="435680" y="28997"/>
                    </a:lnTo>
                    <a:lnTo>
                      <a:pt x="426256" y="28997"/>
                    </a:lnTo>
                    <a:lnTo>
                      <a:pt x="426256" y="35280"/>
                    </a:lnTo>
                    <a:lnTo>
                      <a:pt x="435680" y="35280"/>
                    </a:lnTo>
                    <a:lnTo>
                      <a:pt x="435680" y="68868"/>
                    </a:lnTo>
                    <a:cubicBezTo>
                      <a:pt x="435680" y="71768"/>
                      <a:pt x="435680" y="74184"/>
                      <a:pt x="435922" y="76117"/>
                    </a:cubicBezTo>
                    <a:cubicBezTo>
                      <a:pt x="436163" y="78050"/>
                      <a:pt x="436888" y="79983"/>
                      <a:pt x="437855" y="81433"/>
                    </a:cubicBezTo>
                    <a:cubicBezTo>
                      <a:pt x="439063" y="83125"/>
                      <a:pt x="440513" y="84091"/>
                      <a:pt x="442446" y="84816"/>
                    </a:cubicBezTo>
                    <a:cubicBezTo>
                      <a:pt x="444379" y="85541"/>
                      <a:pt x="446312" y="85783"/>
                      <a:pt x="448487" y="85783"/>
                    </a:cubicBezTo>
                    <a:cubicBezTo>
                      <a:pt x="450662" y="85783"/>
                      <a:pt x="452837" y="85541"/>
                      <a:pt x="455012" y="84816"/>
                    </a:cubicBezTo>
                    <a:cubicBezTo>
                      <a:pt x="457186" y="84091"/>
                      <a:pt x="458878" y="83125"/>
                      <a:pt x="460569" y="82158"/>
                    </a:cubicBezTo>
                    <a:lnTo>
                      <a:pt x="458636" y="77325"/>
                    </a:lnTo>
                    <a:close/>
                    <a:moveTo>
                      <a:pt x="409825" y="28997"/>
                    </a:moveTo>
                    <a:lnTo>
                      <a:pt x="399676" y="28997"/>
                    </a:lnTo>
                    <a:lnTo>
                      <a:pt x="399676" y="84091"/>
                    </a:lnTo>
                    <a:lnTo>
                      <a:pt x="409825" y="84091"/>
                    </a:lnTo>
                    <a:lnTo>
                      <a:pt x="409825" y="28997"/>
                    </a:lnTo>
                    <a:close/>
                    <a:moveTo>
                      <a:pt x="409341" y="2416"/>
                    </a:moveTo>
                    <a:cubicBezTo>
                      <a:pt x="408133" y="1208"/>
                      <a:pt x="406683" y="483"/>
                      <a:pt x="404992" y="483"/>
                    </a:cubicBezTo>
                    <a:cubicBezTo>
                      <a:pt x="403300" y="483"/>
                      <a:pt x="401609" y="1208"/>
                      <a:pt x="400400" y="2416"/>
                    </a:cubicBezTo>
                    <a:cubicBezTo>
                      <a:pt x="399192" y="3625"/>
                      <a:pt x="398467" y="5316"/>
                      <a:pt x="398467" y="6766"/>
                    </a:cubicBezTo>
                    <a:cubicBezTo>
                      <a:pt x="398467" y="8457"/>
                      <a:pt x="399192" y="9907"/>
                      <a:pt x="400400" y="11116"/>
                    </a:cubicBezTo>
                    <a:cubicBezTo>
                      <a:pt x="401609" y="12324"/>
                      <a:pt x="403059" y="13049"/>
                      <a:pt x="404992" y="13049"/>
                    </a:cubicBezTo>
                    <a:cubicBezTo>
                      <a:pt x="406683" y="13049"/>
                      <a:pt x="408133" y="12324"/>
                      <a:pt x="409341" y="11116"/>
                    </a:cubicBezTo>
                    <a:cubicBezTo>
                      <a:pt x="410549" y="9907"/>
                      <a:pt x="411274" y="8457"/>
                      <a:pt x="411274" y="6766"/>
                    </a:cubicBezTo>
                    <a:cubicBezTo>
                      <a:pt x="411274" y="5074"/>
                      <a:pt x="410549" y="3625"/>
                      <a:pt x="409341" y="2416"/>
                    </a:cubicBezTo>
                    <a:moveTo>
                      <a:pt x="379619" y="61377"/>
                    </a:moveTo>
                    <a:cubicBezTo>
                      <a:pt x="378653" y="59444"/>
                      <a:pt x="377203" y="57994"/>
                      <a:pt x="375511" y="56544"/>
                    </a:cubicBezTo>
                    <a:cubicBezTo>
                      <a:pt x="373820" y="55094"/>
                      <a:pt x="372128" y="54128"/>
                      <a:pt x="370195" y="53403"/>
                    </a:cubicBezTo>
                    <a:cubicBezTo>
                      <a:pt x="368262" y="52678"/>
                      <a:pt x="366329" y="51953"/>
                      <a:pt x="364396" y="51470"/>
                    </a:cubicBezTo>
                    <a:cubicBezTo>
                      <a:pt x="361013" y="50503"/>
                      <a:pt x="358113" y="49295"/>
                      <a:pt x="355938" y="47603"/>
                    </a:cubicBezTo>
                    <a:cubicBezTo>
                      <a:pt x="353764" y="45912"/>
                      <a:pt x="352797" y="43737"/>
                      <a:pt x="352797" y="40837"/>
                    </a:cubicBezTo>
                    <a:cubicBezTo>
                      <a:pt x="352797" y="38663"/>
                      <a:pt x="353764" y="36730"/>
                      <a:pt x="355697" y="35280"/>
                    </a:cubicBezTo>
                    <a:cubicBezTo>
                      <a:pt x="357630" y="33830"/>
                      <a:pt x="360046" y="33105"/>
                      <a:pt x="362946" y="33105"/>
                    </a:cubicBezTo>
                    <a:cubicBezTo>
                      <a:pt x="366087" y="33105"/>
                      <a:pt x="368504" y="33588"/>
                      <a:pt x="370195" y="34796"/>
                    </a:cubicBezTo>
                    <a:cubicBezTo>
                      <a:pt x="371887" y="36005"/>
                      <a:pt x="373337" y="37213"/>
                      <a:pt x="374786" y="38421"/>
                    </a:cubicBezTo>
                    <a:lnTo>
                      <a:pt x="379619" y="32380"/>
                    </a:lnTo>
                    <a:cubicBezTo>
                      <a:pt x="378169" y="31172"/>
                      <a:pt x="376236" y="29964"/>
                      <a:pt x="373820" y="28997"/>
                    </a:cubicBezTo>
                    <a:cubicBezTo>
                      <a:pt x="371162" y="27789"/>
                      <a:pt x="367779" y="27306"/>
                      <a:pt x="363429" y="27306"/>
                    </a:cubicBezTo>
                    <a:cubicBezTo>
                      <a:pt x="360771" y="27306"/>
                      <a:pt x="358355" y="27547"/>
                      <a:pt x="355938" y="28272"/>
                    </a:cubicBezTo>
                    <a:cubicBezTo>
                      <a:pt x="353522" y="28997"/>
                      <a:pt x="351589" y="29722"/>
                      <a:pt x="349656" y="31172"/>
                    </a:cubicBezTo>
                    <a:cubicBezTo>
                      <a:pt x="347964" y="32380"/>
                      <a:pt x="346514" y="34071"/>
                      <a:pt x="345306" y="36005"/>
                    </a:cubicBezTo>
                    <a:cubicBezTo>
                      <a:pt x="344098" y="37938"/>
                      <a:pt x="343615" y="40113"/>
                      <a:pt x="343615" y="42771"/>
                    </a:cubicBezTo>
                    <a:cubicBezTo>
                      <a:pt x="343615" y="45670"/>
                      <a:pt x="344098" y="48087"/>
                      <a:pt x="345065" y="50020"/>
                    </a:cubicBezTo>
                    <a:cubicBezTo>
                      <a:pt x="346031" y="51953"/>
                      <a:pt x="347481" y="53644"/>
                      <a:pt x="348931" y="54853"/>
                    </a:cubicBezTo>
                    <a:cubicBezTo>
                      <a:pt x="350622" y="56061"/>
                      <a:pt x="352314" y="57269"/>
                      <a:pt x="354005" y="57752"/>
                    </a:cubicBezTo>
                    <a:cubicBezTo>
                      <a:pt x="355938" y="58477"/>
                      <a:pt x="357630" y="58961"/>
                      <a:pt x="359321" y="59686"/>
                    </a:cubicBezTo>
                    <a:cubicBezTo>
                      <a:pt x="362946" y="60652"/>
                      <a:pt x="365604" y="61860"/>
                      <a:pt x="367779" y="63310"/>
                    </a:cubicBezTo>
                    <a:cubicBezTo>
                      <a:pt x="369954" y="64760"/>
                      <a:pt x="370920" y="67176"/>
                      <a:pt x="370920" y="70559"/>
                    </a:cubicBezTo>
                    <a:cubicBezTo>
                      <a:pt x="370920" y="73459"/>
                      <a:pt x="369954" y="75634"/>
                      <a:pt x="368262" y="77325"/>
                    </a:cubicBezTo>
                    <a:cubicBezTo>
                      <a:pt x="366571" y="78775"/>
                      <a:pt x="364154" y="79742"/>
                      <a:pt x="360771" y="79742"/>
                    </a:cubicBezTo>
                    <a:cubicBezTo>
                      <a:pt x="359080" y="79742"/>
                      <a:pt x="357630" y="79500"/>
                      <a:pt x="355938" y="79017"/>
                    </a:cubicBezTo>
                    <a:cubicBezTo>
                      <a:pt x="354489" y="78534"/>
                      <a:pt x="353039" y="77809"/>
                      <a:pt x="351830" y="76842"/>
                    </a:cubicBezTo>
                    <a:cubicBezTo>
                      <a:pt x="350622" y="76117"/>
                      <a:pt x="349414" y="75151"/>
                      <a:pt x="348447" y="74184"/>
                    </a:cubicBezTo>
                    <a:cubicBezTo>
                      <a:pt x="347481" y="73217"/>
                      <a:pt x="346756" y="72493"/>
                      <a:pt x="346031" y="71768"/>
                    </a:cubicBezTo>
                    <a:lnTo>
                      <a:pt x="341198" y="79500"/>
                    </a:lnTo>
                    <a:cubicBezTo>
                      <a:pt x="346514" y="83608"/>
                      <a:pt x="352797" y="85783"/>
                      <a:pt x="360288" y="85783"/>
                    </a:cubicBezTo>
                    <a:cubicBezTo>
                      <a:pt x="363188" y="85783"/>
                      <a:pt x="365604" y="85300"/>
                      <a:pt x="368020" y="84575"/>
                    </a:cubicBezTo>
                    <a:cubicBezTo>
                      <a:pt x="370437" y="83850"/>
                      <a:pt x="372612" y="82641"/>
                      <a:pt x="374303" y="81192"/>
                    </a:cubicBezTo>
                    <a:cubicBezTo>
                      <a:pt x="375995" y="79742"/>
                      <a:pt x="377444" y="77809"/>
                      <a:pt x="378411" y="75634"/>
                    </a:cubicBezTo>
                    <a:cubicBezTo>
                      <a:pt x="379378" y="73459"/>
                      <a:pt x="380103" y="71043"/>
                      <a:pt x="380103" y="68143"/>
                    </a:cubicBezTo>
                    <a:cubicBezTo>
                      <a:pt x="381069" y="65485"/>
                      <a:pt x="380586" y="63310"/>
                      <a:pt x="379619" y="61377"/>
                    </a:cubicBezTo>
                    <a:moveTo>
                      <a:pt x="298428" y="84091"/>
                    </a:moveTo>
                    <a:lnTo>
                      <a:pt x="307852" y="84091"/>
                    </a:lnTo>
                    <a:lnTo>
                      <a:pt x="307852" y="57511"/>
                    </a:lnTo>
                    <a:cubicBezTo>
                      <a:pt x="307852" y="55578"/>
                      <a:pt x="307852" y="53886"/>
                      <a:pt x="308093" y="51953"/>
                    </a:cubicBezTo>
                    <a:cubicBezTo>
                      <a:pt x="308335" y="50020"/>
                      <a:pt x="308577" y="48328"/>
                      <a:pt x="308818" y="46637"/>
                    </a:cubicBezTo>
                    <a:cubicBezTo>
                      <a:pt x="309785" y="43254"/>
                      <a:pt x="310993" y="40354"/>
                      <a:pt x="312926" y="37938"/>
                    </a:cubicBezTo>
                    <a:cubicBezTo>
                      <a:pt x="314618" y="35521"/>
                      <a:pt x="316792" y="34555"/>
                      <a:pt x="318967" y="34555"/>
                    </a:cubicBezTo>
                    <a:cubicBezTo>
                      <a:pt x="322833" y="34555"/>
                      <a:pt x="324767" y="36488"/>
                      <a:pt x="325008" y="40596"/>
                    </a:cubicBezTo>
                    <a:lnTo>
                      <a:pt x="333224" y="37696"/>
                    </a:lnTo>
                    <a:cubicBezTo>
                      <a:pt x="333224" y="35763"/>
                      <a:pt x="332741" y="34313"/>
                      <a:pt x="332016" y="32863"/>
                    </a:cubicBezTo>
                    <a:cubicBezTo>
                      <a:pt x="331291" y="31413"/>
                      <a:pt x="330566" y="30447"/>
                      <a:pt x="329599" y="29722"/>
                    </a:cubicBezTo>
                    <a:cubicBezTo>
                      <a:pt x="328633" y="28997"/>
                      <a:pt x="327425" y="28272"/>
                      <a:pt x="326216" y="28030"/>
                    </a:cubicBezTo>
                    <a:cubicBezTo>
                      <a:pt x="325008" y="27547"/>
                      <a:pt x="323800" y="27547"/>
                      <a:pt x="322833" y="27547"/>
                    </a:cubicBezTo>
                    <a:cubicBezTo>
                      <a:pt x="319450" y="27547"/>
                      <a:pt x="316792" y="28514"/>
                      <a:pt x="314134" y="30205"/>
                    </a:cubicBezTo>
                    <a:cubicBezTo>
                      <a:pt x="311718" y="32138"/>
                      <a:pt x="309543" y="34555"/>
                      <a:pt x="307852" y="37696"/>
                    </a:cubicBezTo>
                    <a:lnTo>
                      <a:pt x="306643" y="28272"/>
                    </a:lnTo>
                    <a:lnTo>
                      <a:pt x="297219" y="29239"/>
                    </a:lnTo>
                    <a:cubicBezTo>
                      <a:pt x="297219" y="29722"/>
                      <a:pt x="297461" y="30447"/>
                      <a:pt x="297461" y="31413"/>
                    </a:cubicBezTo>
                    <a:cubicBezTo>
                      <a:pt x="297703" y="32380"/>
                      <a:pt x="297703" y="33588"/>
                      <a:pt x="297944" y="35038"/>
                    </a:cubicBezTo>
                    <a:cubicBezTo>
                      <a:pt x="298186" y="36488"/>
                      <a:pt x="298186" y="37696"/>
                      <a:pt x="298186" y="39146"/>
                    </a:cubicBezTo>
                    <a:cubicBezTo>
                      <a:pt x="298186" y="40596"/>
                      <a:pt x="298428" y="41804"/>
                      <a:pt x="298428" y="43254"/>
                    </a:cubicBezTo>
                    <a:lnTo>
                      <a:pt x="298428" y="84091"/>
                    </a:lnTo>
                    <a:close/>
                    <a:moveTo>
                      <a:pt x="267981" y="38179"/>
                    </a:moveTo>
                    <a:cubicBezTo>
                      <a:pt x="270156" y="41079"/>
                      <a:pt x="271122" y="45187"/>
                      <a:pt x="271122" y="50262"/>
                    </a:cubicBezTo>
                    <a:lnTo>
                      <a:pt x="271122" y="52195"/>
                    </a:lnTo>
                    <a:lnTo>
                      <a:pt x="243817" y="52195"/>
                    </a:lnTo>
                    <a:cubicBezTo>
                      <a:pt x="244058" y="49778"/>
                      <a:pt x="244783" y="47362"/>
                      <a:pt x="245508" y="45187"/>
                    </a:cubicBezTo>
                    <a:cubicBezTo>
                      <a:pt x="246233" y="43012"/>
                      <a:pt x="247441" y="41079"/>
                      <a:pt x="248649" y="39388"/>
                    </a:cubicBezTo>
                    <a:cubicBezTo>
                      <a:pt x="249858" y="37696"/>
                      <a:pt x="251549" y="36246"/>
                      <a:pt x="253241" y="35280"/>
                    </a:cubicBezTo>
                    <a:cubicBezTo>
                      <a:pt x="254932" y="34313"/>
                      <a:pt x="257107" y="33830"/>
                      <a:pt x="259282" y="33830"/>
                    </a:cubicBezTo>
                    <a:cubicBezTo>
                      <a:pt x="262906" y="33588"/>
                      <a:pt x="265806" y="35038"/>
                      <a:pt x="267981" y="38179"/>
                    </a:cubicBezTo>
                    <a:moveTo>
                      <a:pt x="281029" y="58236"/>
                    </a:moveTo>
                    <a:lnTo>
                      <a:pt x="281029" y="52678"/>
                    </a:lnTo>
                    <a:cubicBezTo>
                      <a:pt x="281029" y="49537"/>
                      <a:pt x="280788" y="46395"/>
                      <a:pt x="280063" y="43496"/>
                    </a:cubicBezTo>
                    <a:cubicBezTo>
                      <a:pt x="279338" y="40354"/>
                      <a:pt x="278130" y="37696"/>
                      <a:pt x="276438" y="35280"/>
                    </a:cubicBezTo>
                    <a:cubicBezTo>
                      <a:pt x="274747" y="32863"/>
                      <a:pt x="272572" y="30930"/>
                      <a:pt x="269672" y="29480"/>
                    </a:cubicBezTo>
                    <a:cubicBezTo>
                      <a:pt x="266773" y="28030"/>
                      <a:pt x="263390" y="27306"/>
                      <a:pt x="259040" y="27306"/>
                    </a:cubicBezTo>
                    <a:cubicBezTo>
                      <a:pt x="255415" y="27306"/>
                      <a:pt x="252274" y="28030"/>
                      <a:pt x="249133" y="29480"/>
                    </a:cubicBezTo>
                    <a:cubicBezTo>
                      <a:pt x="245991" y="30930"/>
                      <a:pt x="243333" y="32863"/>
                      <a:pt x="241159" y="35521"/>
                    </a:cubicBezTo>
                    <a:cubicBezTo>
                      <a:pt x="238984" y="38179"/>
                      <a:pt x="237051" y="41079"/>
                      <a:pt x="235842" y="44704"/>
                    </a:cubicBezTo>
                    <a:cubicBezTo>
                      <a:pt x="234634" y="48328"/>
                      <a:pt x="233909" y="52195"/>
                      <a:pt x="233909" y="56544"/>
                    </a:cubicBezTo>
                    <a:cubicBezTo>
                      <a:pt x="233909" y="66210"/>
                      <a:pt x="236084" y="73459"/>
                      <a:pt x="240675" y="78292"/>
                    </a:cubicBezTo>
                    <a:cubicBezTo>
                      <a:pt x="245025" y="83125"/>
                      <a:pt x="251791" y="85783"/>
                      <a:pt x="260490" y="85783"/>
                    </a:cubicBezTo>
                    <a:cubicBezTo>
                      <a:pt x="265081" y="85783"/>
                      <a:pt x="268947" y="84816"/>
                      <a:pt x="272572" y="83125"/>
                    </a:cubicBezTo>
                    <a:cubicBezTo>
                      <a:pt x="275955" y="81192"/>
                      <a:pt x="279338" y="78534"/>
                      <a:pt x="282238" y="75151"/>
                    </a:cubicBezTo>
                    <a:lnTo>
                      <a:pt x="278371" y="71043"/>
                    </a:lnTo>
                    <a:cubicBezTo>
                      <a:pt x="274747" y="74426"/>
                      <a:pt x="271605" y="76359"/>
                      <a:pt x="268947" y="77567"/>
                    </a:cubicBezTo>
                    <a:cubicBezTo>
                      <a:pt x="266289" y="78534"/>
                      <a:pt x="263631" y="79017"/>
                      <a:pt x="261215" y="79017"/>
                    </a:cubicBezTo>
                    <a:cubicBezTo>
                      <a:pt x="255657" y="79017"/>
                      <a:pt x="251549" y="77325"/>
                      <a:pt x="248649" y="73701"/>
                    </a:cubicBezTo>
                    <a:cubicBezTo>
                      <a:pt x="245750" y="70076"/>
                      <a:pt x="244300" y="65002"/>
                      <a:pt x="244058" y="58477"/>
                    </a:cubicBezTo>
                    <a:lnTo>
                      <a:pt x="281029" y="58477"/>
                    </a:lnTo>
                    <a:close/>
                    <a:moveTo>
                      <a:pt x="183648" y="28997"/>
                    </a:moveTo>
                    <a:lnTo>
                      <a:pt x="172774" y="28997"/>
                    </a:lnTo>
                    <a:lnTo>
                      <a:pt x="195247" y="85300"/>
                    </a:lnTo>
                    <a:lnTo>
                      <a:pt x="203221" y="85300"/>
                    </a:lnTo>
                    <a:lnTo>
                      <a:pt x="226418" y="28997"/>
                    </a:lnTo>
                    <a:lnTo>
                      <a:pt x="217236" y="28997"/>
                    </a:lnTo>
                    <a:lnTo>
                      <a:pt x="202496" y="67660"/>
                    </a:lnTo>
                    <a:cubicBezTo>
                      <a:pt x="201046" y="71526"/>
                      <a:pt x="200321" y="74426"/>
                      <a:pt x="200079" y="76359"/>
                    </a:cubicBezTo>
                    <a:cubicBezTo>
                      <a:pt x="199838" y="75392"/>
                      <a:pt x="199596" y="74184"/>
                      <a:pt x="199354" y="72734"/>
                    </a:cubicBezTo>
                    <a:cubicBezTo>
                      <a:pt x="199113" y="71284"/>
                      <a:pt x="198388" y="69351"/>
                      <a:pt x="197663" y="67176"/>
                    </a:cubicBezTo>
                    <a:lnTo>
                      <a:pt x="183648" y="28997"/>
                    </a:lnTo>
                    <a:close/>
                    <a:moveTo>
                      <a:pt x="159000" y="28997"/>
                    </a:moveTo>
                    <a:lnTo>
                      <a:pt x="148851" y="28997"/>
                    </a:lnTo>
                    <a:lnTo>
                      <a:pt x="148851" y="84091"/>
                    </a:lnTo>
                    <a:lnTo>
                      <a:pt x="159000" y="84091"/>
                    </a:lnTo>
                    <a:lnTo>
                      <a:pt x="159000" y="28997"/>
                    </a:lnTo>
                    <a:close/>
                    <a:moveTo>
                      <a:pt x="158517" y="2416"/>
                    </a:moveTo>
                    <a:cubicBezTo>
                      <a:pt x="157309" y="1208"/>
                      <a:pt x="155859" y="483"/>
                      <a:pt x="154167" y="483"/>
                    </a:cubicBezTo>
                    <a:cubicBezTo>
                      <a:pt x="152476" y="483"/>
                      <a:pt x="150784" y="1208"/>
                      <a:pt x="149576" y="2416"/>
                    </a:cubicBezTo>
                    <a:cubicBezTo>
                      <a:pt x="148368" y="3625"/>
                      <a:pt x="147643" y="5316"/>
                      <a:pt x="147643" y="6766"/>
                    </a:cubicBezTo>
                    <a:cubicBezTo>
                      <a:pt x="147643" y="8457"/>
                      <a:pt x="148368" y="9907"/>
                      <a:pt x="149576" y="11116"/>
                    </a:cubicBezTo>
                    <a:cubicBezTo>
                      <a:pt x="150784" y="12324"/>
                      <a:pt x="152476" y="13049"/>
                      <a:pt x="154167" y="13049"/>
                    </a:cubicBezTo>
                    <a:cubicBezTo>
                      <a:pt x="155859" y="13049"/>
                      <a:pt x="157309" y="12324"/>
                      <a:pt x="158517" y="11116"/>
                    </a:cubicBezTo>
                    <a:cubicBezTo>
                      <a:pt x="159725" y="9907"/>
                      <a:pt x="160450" y="8457"/>
                      <a:pt x="160450" y="6766"/>
                    </a:cubicBezTo>
                    <a:cubicBezTo>
                      <a:pt x="160450" y="5074"/>
                      <a:pt x="159725" y="3625"/>
                      <a:pt x="158517" y="2416"/>
                    </a:cubicBezTo>
                    <a:moveTo>
                      <a:pt x="128795" y="84091"/>
                    </a:moveTo>
                    <a:lnTo>
                      <a:pt x="128795" y="49537"/>
                    </a:lnTo>
                    <a:cubicBezTo>
                      <a:pt x="128795" y="46637"/>
                      <a:pt x="128553" y="43737"/>
                      <a:pt x="128312" y="41079"/>
                    </a:cubicBezTo>
                    <a:cubicBezTo>
                      <a:pt x="128070" y="38421"/>
                      <a:pt x="127345" y="36005"/>
                      <a:pt x="126137" y="34071"/>
                    </a:cubicBezTo>
                    <a:cubicBezTo>
                      <a:pt x="124929" y="32138"/>
                      <a:pt x="122996" y="30447"/>
                      <a:pt x="120338" y="29239"/>
                    </a:cubicBezTo>
                    <a:cubicBezTo>
                      <a:pt x="117680" y="28030"/>
                      <a:pt x="114297" y="27306"/>
                      <a:pt x="109705" y="27306"/>
                    </a:cubicBezTo>
                    <a:cubicBezTo>
                      <a:pt x="106806" y="27306"/>
                      <a:pt x="104389" y="27789"/>
                      <a:pt x="102214" y="28514"/>
                    </a:cubicBezTo>
                    <a:cubicBezTo>
                      <a:pt x="100040" y="29480"/>
                      <a:pt x="98348" y="30447"/>
                      <a:pt x="96898" y="31655"/>
                    </a:cubicBezTo>
                    <a:cubicBezTo>
                      <a:pt x="95449" y="32863"/>
                      <a:pt x="94240" y="34071"/>
                      <a:pt x="93274" y="35280"/>
                    </a:cubicBezTo>
                    <a:cubicBezTo>
                      <a:pt x="92307" y="36488"/>
                      <a:pt x="91824" y="37213"/>
                      <a:pt x="91341" y="37938"/>
                    </a:cubicBezTo>
                    <a:lnTo>
                      <a:pt x="90132" y="28514"/>
                    </a:lnTo>
                    <a:lnTo>
                      <a:pt x="80708" y="29480"/>
                    </a:lnTo>
                    <a:cubicBezTo>
                      <a:pt x="80708" y="29964"/>
                      <a:pt x="80950" y="30689"/>
                      <a:pt x="80950" y="31655"/>
                    </a:cubicBezTo>
                    <a:cubicBezTo>
                      <a:pt x="81192" y="32622"/>
                      <a:pt x="81192" y="33830"/>
                      <a:pt x="81433" y="35280"/>
                    </a:cubicBezTo>
                    <a:cubicBezTo>
                      <a:pt x="81675" y="36730"/>
                      <a:pt x="81675" y="37938"/>
                      <a:pt x="81675" y="39388"/>
                    </a:cubicBezTo>
                    <a:cubicBezTo>
                      <a:pt x="81675" y="40837"/>
                      <a:pt x="81917" y="42046"/>
                      <a:pt x="81917" y="43496"/>
                    </a:cubicBezTo>
                    <a:lnTo>
                      <a:pt x="81917" y="84333"/>
                    </a:lnTo>
                    <a:lnTo>
                      <a:pt x="91824" y="84333"/>
                    </a:lnTo>
                    <a:lnTo>
                      <a:pt x="91824" y="53403"/>
                    </a:lnTo>
                    <a:cubicBezTo>
                      <a:pt x="91824" y="50986"/>
                      <a:pt x="92307" y="48570"/>
                      <a:pt x="93032" y="46154"/>
                    </a:cubicBezTo>
                    <a:cubicBezTo>
                      <a:pt x="93757" y="43979"/>
                      <a:pt x="94965" y="41804"/>
                      <a:pt x="96415" y="40354"/>
                    </a:cubicBezTo>
                    <a:cubicBezTo>
                      <a:pt x="97865" y="38663"/>
                      <a:pt x="99556" y="37454"/>
                      <a:pt x="101248" y="36488"/>
                    </a:cubicBezTo>
                    <a:cubicBezTo>
                      <a:pt x="103181" y="35521"/>
                      <a:pt x="105114" y="35038"/>
                      <a:pt x="107531" y="35038"/>
                    </a:cubicBezTo>
                    <a:cubicBezTo>
                      <a:pt x="109947" y="35038"/>
                      <a:pt x="112122" y="35280"/>
                      <a:pt x="113572" y="36005"/>
                    </a:cubicBezTo>
                    <a:cubicBezTo>
                      <a:pt x="115021" y="36730"/>
                      <a:pt x="116230" y="37454"/>
                      <a:pt x="117196" y="38904"/>
                    </a:cubicBezTo>
                    <a:cubicBezTo>
                      <a:pt x="117921" y="40113"/>
                      <a:pt x="118404" y="41804"/>
                      <a:pt x="118888" y="43496"/>
                    </a:cubicBezTo>
                    <a:cubicBezTo>
                      <a:pt x="119129" y="45429"/>
                      <a:pt x="119371" y="47362"/>
                      <a:pt x="119371" y="49778"/>
                    </a:cubicBezTo>
                    <a:lnTo>
                      <a:pt x="119371" y="84333"/>
                    </a:lnTo>
                    <a:lnTo>
                      <a:pt x="128795" y="84333"/>
                    </a:lnTo>
                    <a:close/>
                    <a:moveTo>
                      <a:pt x="60894" y="5799"/>
                    </a:moveTo>
                    <a:lnTo>
                      <a:pt x="50986" y="5799"/>
                    </a:lnTo>
                    <a:lnTo>
                      <a:pt x="50986" y="54128"/>
                    </a:lnTo>
                    <a:cubicBezTo>
                      <a:pt x="50986" y="59202"/>
                      <a:pt x="50503" y="63552"/>
                      <a:pt x="49295" y="66935"/>
                    </a:cubicBezTo>
                    <a:cubicBezTo>
                      <a:pt x="48328" y="70318"/>
                      <a:pt x="46879" y="72976"/>
                      <a:pt x="44945" y="74667"/>
                    </a:cubicBezTo>
                    <a:cubicBezTo>
                      <a:pt x="43012" y="76600"/>
                      <a:pt x="40837" y="77809"/>
                      <a:pt x="38421" y="78534"/>
                    </a:cubicBezTo>
                    <a:cubicBezTo>
                      <a:pt x="36005" y="79259"/>
                      <a:pt x="33347" y="79500"/>
                      <a:pt x="30447" y="79500"/>
                    </a:cubicBezTo>
                    <a:cubicBezTo>
                      <a:pt x="27547" y="79500"/>
                      <a:pt x="24889" y="79259"/>
                      <a:pt x="22231" y="78534"/>
                    </a:cubicBezTo>
                    <a:cubicBezTo>
                      <a:pt x="19815" y="77809"/>
                      <a:pt x="17640" y="76600"/>
                      <a:pt x="15707" y="74667"/>
                    </a:cubicBezTo>
                    <a:cubicBezTo>
                      <a:pt x="14015" y="72734"/>
                      <a:pt x="12565" y="70076"/>
                      <a:pt x="11357" y="66935"/>
                    </a:cubicBezTo>
                    <a:cubicBezTo>
                      <a:pt x="10391" y="63552"/>
                      <a:pt x="9666" y="59444"/>
                      <a:pt x="9666" y="54128"/>
                    </a:cubicBezTo>
                    <a:lnTo>
                      <a:pt x="9666" y="5799"/>
                    </a:lnTo>
                    <a:lnTo>
                      <a:pt x="0" y="5799"/>
                    </a:lnTo>
                    <a:lnTo>
                      <a:pt x="0" y="54853"/>
                    </a:lnTo>
                    <a:cubicBezTo>
                      <a:pt x="0" y="66451"/>
                      <a:pt x="2658" y="74667"/>
                      <a:pt x="7733" y="79500"/>
                    </a:cubicBezTo>
                    <a:cubicBezTo>
                      <a:pt x="12807" y="84333"/>
                      <a:pt x="20540" y="86749"/>
                      <a:pt x="30689" y="86749"/>
                    </a:cubicBezTo>
                    <a:cubicBezTo>
                      <a:pt x="40837" y="86749"/>
                      <a:pt x="48570" y="84333"/>
                      <a:pt x="53403" y="79500"/>
                    </a:cubicBezTo>
                    <a:cubicBezTo>
                      <a:pt x="58477" y="74667"/>
                      <a:pt x="60894" y="66451"/>
                      <a:pt x="60894" y="54853"/>
                    </a:cubicBezTo>
                    <a:lnTo>
                      <a:pt x="60894" y="5799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44" name="Freihandform: Form 43">
                <a:extLst>
                  <a:ext uri="{FF2B5EF4-FFF2-40B4-BE49-F238E27FC236}">
                    <a16:creationId xmlns:a16="http://schemas.microsoft.com/office/drawing/2014/main" id="{CCA96FB2-00D1-437E-BC9E-014BF2485AA3}"/>
                  </a:ext>
                </a:extLst>
              </p:cNvPr>
              <p:cNvSpPr/>
              <p:nvPr/>
            </p:nvSpPr>
            <p:spPr>
              <a:xfrm>
                <a:off x="11569754" y="1219314"/>
                <a:ext cx="152234" cy="132903"/>
              </a:xfrm>
              <a:custGeom>
                <a:avLst/>
                <a:gdLst>
                  <a:gd name="connsiteX0" fmla="*/ 0 w 152234"/>
                  <a:gd name="connsiteY0" fmla="*/ 134353 h 132902"/>
                  <a:gd name="connsiteX1" fmla="*/ 84816 w 152234"/>
                  <a:gd name="connsiteY1" fmla="*/ 134353 h 132902"/>
                  <a:gd name="connsiteX2" fmla="*/ 152234 w 152234"/>
                  <a:gd name="connsiteY2" fmla="*/ 67176 h 132902"/>
                  <a:gd name="connsiteX3" fmla="*/ 84816 w 152234"/>
                  <a:gd name="connsiteY3" fmla="*/ 0 h 132902"/>
                  <a:gd name="connsiteX4" fmla="*/ 0 w 152234"/>
                  <a:gd name="connsiteY4" fmla="*/ 0 h 132902"/>
                  <a:gd name="connsiteX5" fmla="*/ 0 w 152234"/>
                  <a:gd name="connsiteY5" fmla="*/ 134353 h 1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234" h="132902">
                    <a:moveTo>
                      <a:pt x="0" y="134353"/>
                    </a:moveTo>
                    <a:lnTo>
                      <a:pt x="84816" y="134353"/>
                    </a:lnTo>
                    <a:cubicBezTo>
                      <a:pt x="122029" y="134353"/>
                      <a:pt x="152234" y="104389"/>
                      <a:pt x="152234" y="67176"/>
                    </a:cubicBezTo>
                    <a:cubicBezTo>
                      <a:pt x="152234" y="29964"/>
                      <a:pt x="122029" y="0"/>
                      <a:pt x="84816" y="0"/>
                    </a:cubicBezTo>
                    <a:lnTo>
                      <a:pt x="0" y="0"/>
                    </a:lnTo>
                    <a:lnTo>
                      <a:pt x="0" y="134353"/>
                    </a:lnTo>
                    <a:close/>
                  </a:path>
                </a:pathLst>
              </a:custGeom>
              <a:solidFill>
                <a:srgbClr val="0072BC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</p:grpSp>
      </p:grpSp>
      <p:sp>
        <p:nvSpPr>
          <p:cNvPr id="55" name="Freihandform: Form 44">
            <a:extLst>
              <a:ext uri="{FF2B5EF4-FFF2-40B4-BE49-F238E27FC236}">
                <a16:creationId xmlns:a16="http://schemas.microsoft.com/office/drawing/2014/main" id="{883162FD-5920-459D-B957-31A263988D88}"/>
              </a:ext>
            </a:extLst>
          </p:cNvPr>
          <p:cNvSpPr/>
          <p:nvPr userDrawn="1"/>
        </p:nvSpPr>
        <p:spPr>
          <a:xfrm>
            <a:off x="-4877" y="390926"/>
            <a:ext cx="337406" cy="294925"/>
          </a:xfrm>
          <a:custGeom>
            <a:avLst/>
            <a:gdLst>
              <a:gd name="connsiteX0" fmla="*/ 0 w 152234"/>
              <a:gd name="connsiteY0" fmla="*/ 134353 h 132902"/>
              <a:gd name="connsiteX1" fmla="*/ 84816 w 152234"/>
              <a:gd name="connsiteY1" fmla="*/ 134353 h 132902"/>
              <a:gd name="connsiteX2" fmla="*/ 152234 w 152234"/>
              <a:gd name="connsiteY2" fmla="*/ 67176 h 132902"/>
              <a:gd name="connsiteX3" fmla="*/ 84816 w 152234"/>
              <a:gd name="connsiteY3" fmla="*/ 0 h 132902"/>
              <a:gd name="connsiteX4" fmla="*/ 0 w 152234"/>
              <a:gd name="connsiteY4" fmla="*/ 0 h 132902"/>
              <a:gd name="connsiteX5" fmla="*/ 0 w 152234"/>
              <a:gd name="connsiteY5" fmla="*/ 134353 h 132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234" h="132902">
                <a:moveTo>
                  <a:pt x="0" y="134353"/>
                </a:moveTo>
                <a:lnTo>
                  <a:pt x="84816" y="134353"/>
                </a:lnTo>
                <a:cubicBezTo>
                  <a:pt x="122029" y="134353"/>
                  <a:pt x="152234" y="104389"/>
                  <a:pt x="152234" y="67176"/>
                </a:cubicBezTo>
                <a:cubicBezTo>
                  <a:pt x="152234" y="29964"/>
                  <a:pt x="122029" y="0"/>
                  <a:pt x="84816" y="0"/>
                </a:cubicBezTo>
                <a:lnTo>
                  <a:pt x="0" y="0"/>
                </a:lnTo>
                <a:lnTo>
                  <a:pt x="0" y="13435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402" cap="flat">
            <a:noFill/>
            <a:prstDash val="solid"/>
            <a:miter/>
          </a:ln>
        </p:spPr>
        <p:txBody>
          <a:bodyPr rtlCol="0" anchor="ctr"/>
          <a:lstStyle/>
          <a:p>
            <a:endParaRPr lang="de-DE" sz="1351"/>
          </a:p>
        </p:txBody>
      </p:sp>
      <p:sp>
        <p:nvSpPr>
          <p:cNvPr id="57" name="bk object 18">
            <a:extLst>
              <a:ext uri="{FF2B5EF4-FFF2-40B4-BE49-F238E27FC236}">
                <a16:creationId xmlns:a16="http://schemas.microsoft.com/office/drawing/2014/main" id="{43762DC1-C2FD-42CE-AFEB-715EE62A1F3D}"/>
              </a:ext>
            </a:extLst>
          </p:cNvPr>
          <p:cNvSpPr/>
          <p:nvPr userDrawn="1"/>
        </p:nvSpPr>
        <p:spPr>
          <a:xfrm>
            <a:off x="-4877" y="4945380"/>
            <a:ext cx="403794" cy="198120"/>
          </a:xfrm>
          <a:custGeom>
            <a:avLst/>
            <a:gdLst/>
            <a:ahLst/>
            <a:cxnLst/>
            <a:rect l="l" t="t" r="r" b="b"/>
            <a:pathLst>
              <a:path w="9144000" h="198120">
                <a:moveTo>
                  <a:pt x="0" y="197993"/>
                </a:moveTo>
                <a:lnTo>
                  <a:pt x="9144000" y="197993"/>
                </a:lnTo>
                <a:lnTo>
                  <a:pt x="9144000" y="0"/>
                </a:lnTo>
                <a:lnTo>
                  <a:pt x="0" y="0"/>
                </a:lnTo>
                <a:lnTo>
                  <a:pt x="0" y="19799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k object 18">
            <a:extLst>
              <a:ext uri="{FF2B5EF4-FFF2-40B4-BE49-F238E27FC236}">
                <a16:creationId xmlns:a16="http://schemas.microsoft.com/office/drawing/2014/main" id="{76098270-8824-46AE-A5C5-CD99A62A1C4C}"/>
              </a:ext>
            </a:extLst>
          </p:cNvPr>
          <p:cNvSpPr/>
          <p:nvPr userDrawn="1"/>
        </p:nvSpPr>
        <p:spPr>
          <a:xfrm>
            <a:off x="480061" y="4945380"/>
            <a:ext cx="8663939" cy="198120"/>
          </a:xfrm>
          <a:custGeom>
            <a:avLst/>
            <a:gdLst/>
            <a:ahLst/>
            <a:cxnLst/>
            <a:rect l="l" t="t" r="r" b="b"/>
            <a:pathLst>
              <a:path w="9144000" h="198120">
                <a:moveTo>
                  <a:pt x="0" y="197993"/>
                </a:moveTo>
                <a:lnTo>
                  <a:pt x="9144000" y="197993"/>
                </a:lnTo>
                <a:lnTo>
                  <a:pt x="9144000" y="0"/>
                </a:lnTo>
                <a:lnTo>
                  <a:pt x="0" y="0"/>
                </a:lnTo>
                <a:lnTo>
                  <a:pt x="0" y="19799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Holder 3">
            <a:extLst>
              <a:ext uri="{FF2B5EF4-FFF2-40B4-BE49-F238E27FC236}">
                <a16:creationId xmlns:a16="http://schemas.microsoft.com/office/drawing/2014/main" id="{3299EB9C-AF93-46B9-874F-99C450B3EDD6}"/>
              </a:ext>
            </a:extLst>
          </p:cNvPr>
          <p:cNvSpPr txBox="1">
            <a:spLocks/>
          </p:cNvSpPr>
          <p:nvPr userDrawn="1"/>
        </p:nvSpPr>
        <p:spPr>
          <a:xfrm>
            <a:off x="8018528" y="4953097"/>
            <a:ext cx="825903" cy="182879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de-DE"/>
            </a:defPPr>
            <a:lvl1pPr marL="0" algn="l" defTabSz="686074" rtl="0" eaLnBrk="1" latinLnBrk="0" hangingPunct="1">
              <a:defRPr sz="1000" b="1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34303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6074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9111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2149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5186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223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1260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429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5"/>
              </a:spcBef>
            </a:pPr>
            <a:r>
              <a:rPr lang="de-DE" b="1" spc="10" dirty="0" smtClean="0"/>
              <a:t>ulb.hhu.de</a:t>
            </a:r>
            <a:endParaRPr lang="de-DE" b="1" spc="10" dirty="0"/>
          </a:p>
        </p:txBody>
      </p:sp>
      <p:pic>
        <p:nvPicPr>
          <p:cNvPr id="3" name="Grafik 2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106" y="4968831"/>
            <a:ext cx="155517" cy="135976"/>
          </a:xfrm>
          <a:prstGeom prst="rect">
            <a:avLst/>
          </a:prstGeom>
        </p:spPr>
      </p:pic>
      <p:sp>
        <p:nvSpPr>
          <p:cNvPr id="56" name="Holder 3">
            <a:extLst>
              <a:ext uri="{FF2B5EF4-FFF2-40B4-BE49-F238E27FC236}">
                <a16:creationId xmlns:a16="http://schemas.microsoft.com/office/drawing/2014/main" id="{3299EB9C-AF93-46B9-874F-99C450B3EDD6}"/>
              </a:ext>
            </a:extLst>
          </p:cNvPr>
          <p:cNvSpPr txBox="1">
            <a:spLocks/>
          </p:cNvSpPr>
          <p:nvPr userDrawn="1"/>
        </p:nvSpPr>
        <p:spPr>
          <a:xfrm>
            <a:off x="717758" y="4945380"/>
            <a:ext cx="5276642" cy="182879"/>
          </a:xfrm>
          <a:prstGeom prst="rect">
            <a:avLst/>
          </a:prstGeom>
        </p:spPr>
        <p:txBody>
          <a:bodyPr wrap="none" lIns="0" tIns="0" rIns="0" bIns="0" anchor="ctr"/>
          <a:lstStyle>
            <a:defPPr>
              <a:defRPr lang="de-DE"/>
            </a:defPPr>
            <a:lvl1pPr marL="0" algn="l" defTabSz="686074" rtl="0" eaLnBrk="1" latinLnBrk="0" hangingPunct="1">
              <a:defRPr sz="1000" b="1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34303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6074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9111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2149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5186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223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1260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429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686074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b="0" spc="10" dirty="0" smtClean="0">
                <a:solidFill>
                  <a:schemeClr val="bg1"/>
                </a:solidFill>
              </a:rPr>
              <a:t>Vortragstitel </a:t>
            </a:r>
            <a:r>
              <a:rPr lang="de-DE" sz="1000" b="0" dirty="0" smtClean="0">
                <a:solidFill>
                  <a:schemeClr val="bg1"/>
                </a:solidFill>
              </a:rPr>
              <a:t>ǀ</a:t>
            </a:r>
            <a:r>
              <a:rPr lang="de-DE" sz="1000" b="0" spc="10" baseline="0" dirty="0" smtClean="0">
                <a:solidFill>
                  <a:schemeClr val="bg1"/>
                </a:solidFill>
              </a:rPr>
              <a:t> Vortragende*r </a:t>
            </a:r>
            <a:r>
              <a:rPr lang="de-DE" sz="1000" b="0" dirty="0" smtClean="0">
                <a:solidFill>
                  <a:schemeClr val="bg1"/>
                </a:solidFill>
              </a:rPr>
              <a:t>ǀ Vortragsdatum</a:t>
            </a:r>
            <a:endParaRPr lang="de-DE" sz="1000" b="0" i="0" kern="1200" dirty="0" smtClean="0">
              <a:solidFill>
                <a:schemeClr val="bg1"/>
              </a:solidFill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0599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11" r:id="rId5"/>
    <p:sldLayoutId id="2147483712" r:id="rId6"/>
    <p:sldLayoutId id="2147483713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bg1">
              <a:lumMod val="50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11" Type="http://schemas.openxmlformats.org/officeDocument/2006/relationships/hyperlink" Target="https://creativecommons.org/licenses/by-sa/4.0/" TargetMode="External"/><Relationship Id="rId5" Type="http://schemas.openxmlformats.org/officeDocument/2006/relationships/image" Target="../media/image7.png"/><Relationship Id="rId10" Type="http://schemas.openxmlformats.org/officeDocument/2006/relationships/hyperlink" Target="https://openmoji.org/" TargetMode="External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mind-map-online.de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openmoji.org/" TargetMode="External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8.png"/><Relationship Id="rId4" Type="http://schemas.openxmlformats.org/officeDocument/2006/relationships/image" Target="../media/image9.png"/><Relationship Id="rId9" Type="http://schemas.openxmlformats.org/officeDocument/2006/relationships/hyperlink" Target="https://creativecommons.org/licenses/by-sa/4.0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000" dirty="0" smtClean="0"/>
              <a:t>Einführung in die Literaturrecherche für Anfänger*innen</a:t>
            </a:r>
            <a:endParaRPr lang="de-DE" sz="20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sz="1200" dirty="0" smtClean="0"/>
              <a:t>Grundlegende Suchstrategien </a:t>
            </a:r>
            <a:r>
              <a:rPr lang="de-DE" sz="1200" dirty="0" smtClean="0"/>
              <a:t>Katalog </a:t>
            </a:r>
            <a:r>
              <a:rPr lang="de-DE" sz="1200" dirty="0" smtClean="0"/>
              <a:t>nutzen</a:t>
            </a:r>
          </a:p>
          <a:p>
            <a:endParaRPr lang="de-DE" sz="1200" dirty="0"/>
          </a:p>
          <a:p>
            <a:endParaRPr lang="de-DE" sz="1200" dirty="0" smtClean="0"/>
          </a:p>
          <a:p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196959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>
          <a:xfrm>
            <a:off x="480058" y="362218"/>
            <a:ext cx="6909589" cy="403162"/>
          </a:xfrm>
        </p:spPr>
        <p:txBody>
          <a:bodyPr/>
          <a:lstStyle/>
          <a:p>
            <a:r>
              <a:rPr lang="de-DE" dirty="0" smtClean="0"/>
              <a:t>Was erwartet Sie?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5"/>
          </p:nvPr>
        </p:nvSpPr>
        <p:spPr>
          <a:xfrm>
            <a:off x="480058" y="1136820"/>
            <a:ext cx="6909589" cy="2947183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>
                <a:solidFill>
                  <a:schemeClr val="accent2"/>
                </a:solidFill>
              </a:rPr>
              <a:t>1. Warum brauche ich eine Suchstrategie?</a:t>
            </a:r>
          </a:p>
          <a:p>
            <a:pPr marL="514350" lvl="1" indent="-285750"/>
            <a:r>
              <a:rPr lang="de-DE" sz="1800" dirty="0" smtClean="0">
                <a:solidFill>
                  <a:schemeClr val="accent3"/>
                </a:solidFill>
              </a:rPr>
              <a:t>Suchstrategie formulieren und durchführen</a:t>
            </a:r>
          </a:p>
          <a:p>
            <a:pPr marL="514350" lvl="1" indent="-285750"/>
            <a:r>
              <a:rPr lang="de-DE" sz="1800" dirty="0" smtClean="0">
                <a:solidFill>
                  <a:schemeClr val="accent3"/>
                </a:solidFill>
              </a:rPr>
              <a:t>Suchwerkzeuge &amp; Hacks</a:t>
            </a:r>
          </a:p>
          <a:p>
            <a:pPr marL="0" indent="0">
              <a:buNone/>
            </a:pPr>
            <a:r>
              <a:rPr lang="de-DE" dirty="0" smtClean="0">
                <a:solidFill>
                  <a:schemeClr val="accent2"/>
                </a:solidFill>
              </a:rPr>
              <a:t>2. Wie </a:t>
            </a:r>
            <a:r>
              <a:rPr lang="de-DE" dirty="0">
                <a:solidFill>
                  <a:schemeClr val="accent2"/>
                </a:solidFill>
              </a:rPr>
              <a:t>wissenschaftlich sind meine </a:t>
            </a:r>
            <a:r>
              <a:rPr lang="de-DE" dirty="0" smtClean="0">
                <a:solidFill>
                  <a:schemeClr val="accent2"/>
                </a:solidFill>
              </a:rPr>
              <a:t>Ergebnisse?</a:t>
            </a:r>
          </a:p>
          <a:p>
            <a:pPr marL="514350" lvl="1" indent="-285750"/>
            <a:r>
              <a:rPr lang="de-DE" sz="1800" dirty="0" smtClean="0">
                <a:solidFill>
                  <a:schemeClr val="accent3"/>
                </a:solidFill>
              </a:rPr>
              <a:t>CRAAP-Test</a:t>
            </a:r>
          </a:p>
          <a:p>
            <a:pPr marL="0" indent="0">
              <a:buNone/>
            </a:pPr>
            <a:r>
              <a:rPr lang="de-DE" dirty="0" smtClean="0">
                <a:solidFill>
                  <a:schemeClr val="accent2"/>
                </a:solidFill>
              </a:rPr>
              <a:t>3. Live-Demo im </a:t>
            </a:r>
            <a:r>
              <a:rPr lang="de-DE" dirty="0" smtClean="0">
                <a:solidFill>
                  <a:schemeClr val="accent2"/>
                </a:solidFill>
              </a:rPr>
              <a:t>Katalog</a:t>
            </a:r>
            <a:endParaRPr lang="de-DE" dirty="0" smtClean="0">
              <a:solidFill>
                <a:schemeClr val="accent2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673443" y="4942703"/>
            <a:ext cx="2644346" cy="200797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601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>
          <a:xfrm>
            <a:off x="480061" y="1048043"/>
            <a:ext cx="5578661" cy="369087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… um relevante Literatur zu finden</a:t>
            </a:r>
            <a:br>
              <a:rPr lang="de-DE" dirty="0" smtClean="0"/>
            </a:b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… um nicht in der Informationsflut unterzugehen</a:t>
            </a:r>
            <a:br>
              <a:rPr lang="de-DE" dirty="0" smtClean="0"/>
            </a:b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… um Zeit zu sparen</a:t>
            </a:r>
            <a:br>
              <a:rPr lang="de-DE" dirty="0" smtClean="0"/>
            </a:br>
            <a:endParaRPr lang="de-DE" dirty="0" smtClean="0"/>
          </a:p>
          <a:p>
            <a:r>
              <a:rPr lang="de-DE" dirty="0" smtClean="0"/>
              <a:t>Was ist </a:t>
            </a:r>
            <a:r>
              <a:rPr lang="de-DE" b="1" dirty="0" smtClean="0"/>
              <a:t>keine</a:t>
            </a:r>
            <a:r>
              <a:rPr lang="de-DE" dirty="0" smtClean="0"/>
              <a:t> Suchstrategie?</a:t>
            </a:r>
            <a:br>
              <a:rPr lang="de-DE" dirty="0" smtClean="0"/>
            </a:b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Einfach </a:t>
            </a:r>
            <a:r>
              <a:rPr lang="de-DE" dirty="0" smtClean="0"/>
              <a:t>drauflos </a:t>
            </a:r>
            <a:r>
              <a:rPr lang="de-DE" dirty="0" smtClean="0"/>
              <a:t>googlen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nur die ersten Suchergebnisse anklicken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mit nur einem Suchbegriff suchen</a:t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	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99E1DB-E7F9-486F-9093-8A5D1B43E40F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Warum brauche ich eine Suchstrategie?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673443" y="4942703"/>
            <a:ext cx="2644346" cy="200797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582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480061" y="1087758"/>
            <a:ext cx="1367274" cy="350598"/>
          </a:xfrm>
        </p:spPr>
        <p:txBody>
          <a:bodyPr/>
          <a:lstStyle/>
          <a:p>
            <a:r>
              <a:rPr lang="de-DE" dirty="0" smtClean="0"/>
              <a:t>Initiation</a:t>
            </a:r>
            <a:endParaRPr lang="de-DE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99E1DB-E7F9-486F-9093-8A5D1B43E40F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Der Information Search Process (Kuhlthau)</a:t>
            </a: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673443" y="4963988"/>
            <a:ext cx="2644346" cy="179512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platzhalter 5"/>
          <p:cNvSpPr txBox="1">
            <a:spLocks/>
          </p:cNvSpPr>
          <p:nvPr/>
        </p:nvSpPr>
        <p:spPr>
          <a:xfrm>
            <a:off x="480058" y="1589043"/>
            <a:ext cx="1367274" cy="3505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Selection</a:t>
            </a:r>
            <a:endParaRPr lang="de-DE" dirty="0"/>
          </a:p>
        </p:txBody>
      </p:sp>
      <p:sp>
        <p:nvSpPr>
          <p:cNvPr id="9" name="Textplatzhalter 5"/>
          <p:cNvSpPr txBox="1">
            <a:spLocks/>
          </p:cNvSpPr>
          <p:nvPr/>
        </p:nvSpPr>
        <p:spPr>
          <a:xfrm>
            <a:off x="480061" y="2115619"/>
            <a:ext cx="1367274" cy="3505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Exploration</a:t>
            </a:r>
            <a:endParaRPr lang="de-DE" dirty="0"/>
          </a:p>
        </p:txBody>
      </p:sp>
      <p:sp>
        <p:nvSpPr>
          <p:cNvPr id="10" name="Textplatzhalter 5"/>
          <p:cNvSpPr txBox="1">
            <a:spLocks/>
          </p:cNvSpPr>
          <p:nvPr/>
        </p:nvSpPr>
        <p:spPr>
          <a:xfrm>
            <a:off x="480058" y="2616904"/>
            <a:ext cx="1472307" cy="3505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Formulation</a:t>
            </a:r>
            <a:endParaRPr lang="de-DE" dirty="0"/>
          </a:p>
        </p:txBody>
      </p:sp>
      <p:sp>
        <p:nvSpPr>
          <p:cNvPr id="11" name="Textplatzhalter 5"/>
          <p:cNvSpPr txBox="1">
            <a:spLocks/>
          </p:cNvSpPr>
          <p:nvPr/>
        </p:nvSpPr>
        <p:spPr>
          <a:xfrm>
            <a:off x="480057" y="3153737"/>
            <a:ext cx="1472307" cy="3505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Collection</a:t>
            </a:r>
            <a:endParaRPr lang="de-DE" dirty="0"/>
          </a:p>
        </p:txBody>
      </p:sp>
      <p:sp>
        <p:nvSpPr>
          <p:cNvPr id="12" name="Textplatzhalter 5"/>
          <p:cNvSpPr txBox="1">
            <a:spLocks/>
          </p:cNvSpPr>
          <p:nvPr/>
        </p:nvSpPr>
        <p:spPr>
          <a:xfrm>
            <a:off x="480058" y="3690570"/>
            <a:ext cx="1472307" cy="3505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Presentation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907" y="2068477"/>
            <a:ext cx="457200" cy="45720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043" y="1534797"/>
            <a:ext cx="407773" cy="407773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428" y="1011040"/>
            <a:ext cx="471101" cy="471101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606" y="2575109"/>
            <a:ext cx="464923" cy="464923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103" y="3115882"/>
            <a:ext cx="426308" cy="426308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913" y="3647501"/>
            <a:ext cx="426308" cy="426308"/>
          </a:xfrm>
          <a:prstGeom prst="rect">
            <a:avLst/>
          </a:prstGeom>
        </p:spPr>
      </p:pic>
      <p:sp>
        <p:nvSpPr>
          <p:cNvPr id="18" name="Textplatzhalter 5"/>
          <p:cNvSpPr txBox="1">
            <a:spLocks/>
          </p:cNvSpPr>
          <p:nvPr/>
        </p:nvSpPr>
        <p:spPr>
          <a:xfrm>
            <a:off x="3317789" y="1087758"/>
            <a:ext cx="3336325" cy="3505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Informationsbedarf erkennen </a:t>
            </a:r>
            <a:endParaRPr lang="de-DE" dirty="0"/>
          </a:p>
        </p:txBody>
      </p:sp>
      <p:sp>
        <p:nvSpPr>
          <p:cNvPr id="19" name="Textplatzhalter 5"/>
          <p:cNvSpPr txBox="1">
            <a:spLocks/>
          </p:cNvSpPr>
          <p:nvPr/>
        </p:nvSpPr>
        <p:spPr>
          <a:xfrm>
            <a:off x="3317788" y="1589043"/>
            <a:ext cx="3336325" cy="3505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Thema eingrenzen</a:t>
            </a:r>
            <a:endParaRPr lang="de-DE" dirty="0"/>
          </a:p>
        </p:txBody>
      </p:sp>
      <p:sp>
        <p:nvSpPr>
          <p:cNvPr id="20" name="Textplatzhalter 5"/>
          <p:cNvSpPr txBox="1">
            <a:spLocks/>
          </p:cNvSpPr>
          <p:nvPr/>
        </p:nvSpPr>
        <p:spPr>
          <a:xfrm>
            <a:off x="3317788" y="2117655"/>
            <a:ext cx="3336325" cy="3505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Recherchieren</a:t>
            </a:r>
            <a:endParaRPr lang="de-DE" dirty="0"/>
          </a:p>
        </p:txBody>
      </p:sp>
      <p:sp>
        <p:nvSpPr>
          <p:cNvPr id="21" name="Textplatzhalter 5"/>
          <p:cNvSpPr txBox="1">
            <a:spLocks/>
          </p:cNvSpPr>
          <p:nvPr/>
        </p:nvSpPr>
        <p:spPr>
          <a:xfrm>
            <a:off x="3317788" y="2616903"/>
            <a:ext cx="3823600" cy="3505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Fragestellung konkretisieren</a:t>
            </a:r>
            <a:endParaRPr lang="de-DE" dirty="0"/>
          </a:p>
        </p:txBody>
      </p:sp>
      <p:sp>
        <p:nvSpPr>
          <p:cNvPr id="22" name="Textplatzhalter 5"/>
          <p:cNvSpPr txBox="1">
            <a:spLocks/>
          </p:cNvSpPr>
          <p:nvPr/>
        </p:nvSpPr>
        <p:spPr>
          <a:xfrm>
            <a:off x="3317787" y="3153737"/>
            <a:ext cx="3768813" cy="3505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Recherche zum konkreten Thema</a:t>
            </a:r>
            <a:endParaRPr lang="de-DE" dirty="0"/>
          </a:p>
        </p:txBody>
      </p:sp>
      <p:sp>
        <p:nvSpPr>
          <p:cNvPr id="23" name="Textplatzhalter 5"/>
          <p:cNvSpPr txBox="1">
            <a:spLocks/>
          </p:cNvSpPr>
          <p:nvPr/>
        </p:nvSpPr>
        <p:spPr>
          <a:xfrm>
            <a:off x="3317786" y="3688574"/>
            <a:ext cx="3768813" cy="3505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Informationen weiterverarbeiten</a:t>
            </a:r>
            <a:endParaRPr lang="de-DE" dirty="0"/>
          </a:p>
        </p:txBody>
      </p:sp>
      <p:pic>
        <p:nvPicPr>
          <p:cNvPr id="24" name="Grafik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57" y="4146050"/>
            <a:ext cx="619694" cy="619694"/>
          </a:xfrm>
          <a:prstGeom prst="rect">
            <a:avLst/>
          </a:prstGeom>
        </p:spPr>
      </p:pic>
      <p:sp>
        <p:nvSpPr>
          <p:cNvPr id="25" name="Textplatzhalter 5"/>
          <p:cNvSpPr txBox="1">
            <a:spLocks/>
          </p:cNvSpPr>
          <p:nvPr/>
        </p:nvSpPr>
        <p:spPr>
          <a:xfrm>
            <a:off x="1099751" y="4294891"/>
            <a:ext cx="5777714" cy="3505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Die 6 Phasen werden nicht immer linear durchlaufen!</a:t>
            </a:r>
            <a:endParaRPr lang="de-DE" dirty="0"/>
          </a:p>
        </p:txBody>
      </p:sp>
      <p:sp>
        <p:nvSpPr>
          <p:cNvPr id="26" name="Textfeld 25"/>
          <p:cNvSpPr txBox="1"/>
          <p:nvPr/>
        </p:nvSpPr>
        <p:spPr>
          <a:xfrm>
            <a:off x="541497" y="4680887"/>
            <a:ext cx="48873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3"/>
                </a:solidFill>
              </a:rPr>
              <a:t>All emojis designed by </a:t>
            </a:r>
            <a:r>
              <a:rPr lang="en-US" sz="800" dirty="0">
                <a:solidFill>
                  <a:schemeClr val="accent3"/>
                </a:solidFill>
                <a:hlinkClick r:id="rId10"/>
              </a:rPr>
              <a:t>OpenMoji</a:t>
            </a:r>
            <a:r>
              <a:rPr lang="en-US" sz="800" dirty="0">
                <a:solidFill>
                  <a:schemeClr val="accent3"/>
                </a:solidFill>
              </a:rPr>
              <a:t> – the open-source emoji and icon project. License: </a:t>
            </a:r>
            <a:r>
              <a:rPr lang="en-US" sz="800" dirty="0">
                <a:solidFill>
                  <a:schemeClr val="accent3"/>
                </a:solidFill>
                <a:hlinkClick r:id="rId11"/>
              </a:rPr>
              <a:t>CC BY-SA 4.0</a:t>
            </a:r>
            <a:endParaRPr lang="de-DE" sz="700" i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99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>
          <a:xfrm>
            <a:off x="480060" y="1299029"/>
            <a:ext cx="5512877" cy="3439886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e-DE" dirty="0" smtClean="0"/>
              <a:t>Suchwörter sammeln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e-DE" dirty="0"/>
              <a:t>Suche </a:t>
            </a:r>
            <a:r>
              <a:rPr lang="de-DE" dirty="0" smtClean="0"/>
              <a:t>dokumentieren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e-DE" dirty="0" smtClean="0"/>
              <a:t>Suchergebnisse mit Booleschen Operatoren eingrenzen oder erweitern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e-DE" dirty="0" smtClean="0"/>
              <a:t>Suchmaschinen-Hacks anwenden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99E1DB-E7F9-486F-9093-8A5D1B43E40F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Suchstrategien formulieren und durchführen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673443" y="4949281"/>
            <a:ext cx="2644346" cy="200797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836" y="1735893"/>
            <a:ext cx="2051812" cy="155008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6056505" y="3232184"/>
            <a:ext cx="205181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Mohammed_Hassan - Pixabay </a:t>
            </a:r>
            <a:endParaRPr lang="de-DE" sz="700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2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99E1DB-E7F9-486F-9093-8A5D1B43E40F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Suchwörter sammeln – Mind Map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673443" y="4949281"/>
            <a:ext cx="2644346" cy="200797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platzhalter 5"/>
          <p:cNvSpPr txBox="1">
            <a:spLocks/>
          </p:cNvSpPr>
          <p:nvPr/>
        </p:nvSpPr>
        <p:spPr>
          <a:xfrm>
            <a:off x="5926988" y="2473461"/>
            <a:ext cx="2763102" cy="12630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65" y="1018724"/>
            <a:ext cx="8110025" cy="3398681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673443" y="4666870"/>
            <a:ext cx="205181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Mind Map erstellt mit </a:t>
            </a:r>
            <a:r>
              <a:rPr lang="de-DE" sz="700" i="1" dirty="0">
                <a:solidFill>
                  <a:schemeClr val="accent3">
                    <a:lumMod val="60000"/>
                    <a:lumOff val="40000"/>
                  </a:schemeClr>
                </a:solidFill>
                <a:hlinkClick r:id="rId4"/>
              </a:rPr>
              <a:t>https://mind-map-online.de</a:t>
            </a:r>
            <a:r>
              <a:rPr lang="de-DE" sz="700" i="1" dirty="0" smtClean="0">
                <a:solidFill>
                  <a:schemeClr val="accent3">
                    <a:lumMod val="60000"/>
                    <a:lumOff val="40000"/>
                  </a:schemeClr>
                </a:solidFill>
                <a:hlinkClick r:id="rId4"/>
              </a:rPr>
              <a:t>/</a:t>
            </a:r>
            <a:r>
              <a:rPr lang="de-DE" sz="700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de-DE" sz="700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5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99E1DB-E7F9-486F-9093-8A5D1B43E40F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Suchwörter sammeln – Suchwortmatrix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673443" y="4949281"/>
            <a:ext cx="2644346" cy="200797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platzhalter 5"/>
          <p:cNvSpPr txBox="1">
            <a:spLocks/>
          </p:cNvSpPr>
          <p:nvPr/>
        </p:nvSpPr>
        <p:spPr>
          <a:xfrm>
            <a:off x="5926988" y="2473461"/>
            <a:ext cx="2763102" cy="12630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 smtClean="0"/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10831"/>
              </p:ext>
            </p:extLst>
          </p:nvPr>
        </p:nvGraphicFramePr>
        <p:xfrm>
          <a:off x="673443" y="970239"/>
          <a:ext cx="6276920" cy="36620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8884">
                  <a:extLst>
                    <a:ext uri="{9D8B030D-6E8A-4147-A177-3AD203B41FA5}">
                      <a16:colId xmlns:a16="http://schemas.microsoft.com/office/drawing/2014/main" val="2768300688"/>
                    </a:ext>
                  </a:extLst>
                </a:gridCol>
                <a:gridCol w="1568884">
                  <a:extLst>
                    <a:ext uri="{9D8B030D-6E8A-4147-A177-3AD203B41FA5}">
                      <a16:colId xmlns:a16="http://schemas.microsoft.com/office/drawing/2014/main" val="2298578011"/>
                    </a:ext>
                  </a:extLst>
                </a:gridCol>
                <a:gridCol w="1569576">
                  <a:extLst>
                    <a:ext uri="{9D8B030D-6E8A-4147-A177-3AD203B41FA5}">
                      <a16:colId xmlns:a16="http://schemas.microsoft.com/office/drawing/2014/main" val="4023147072"/>
                    </a:ext>
                  </a:extLst>
                </a:gridCol>
                <a:gridCol w="1569576">
                  <a:extLst>
                    <a:ext uri="{9D8B030D-6E8A-4147-A177-3AD203B41FA5}">
                      <a16:colId xmlns:a16="http://schemas.microsoft.com/office/drawing/2014/main" val="1348146130"/>
                    </a:ext>
                  </a:extLst>
                </a:gridCol>
              </a:tblGrid>
              <a:tr h="3329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Thema: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0" marR="5669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Feminismus – Bedeutung des Begriffes in der Genderdebatte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 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0" marR="5669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096735"/>
                  </a:ext>
                </a:extLst>
              </a:tr>
              <a:tr h="4993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Oberbegriffe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0" marR="566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effectLst/>
                        </a:rPr>
                        <a:t>Soziale Bewegung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effectLst/>
                        </a:rPr>
                        <a:t>Politische Bewegung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effectLst/>
                        </a:rPr>
                        <a:t> 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0" marR="566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effectLst/>
                        </a:rPr>
                        <a:t>Geschlecht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0" marR="566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effectLst/>
                        </a:rPr>
                        <a:t>Gespräch</a:t>
                      </a:r>
                      <a:br>
                        <a:rPr lang="de-DE" sz="900" dirty="0">
                          <a:effectLst/>
                        </a:rPr>
                      </a:br>
                      <a:r>
                        <a:rPr lang="de-DE" sz="900" dirty="0">
                          <a:effectLst/>
                        </a:rPr>
                        <a:t>Austausch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0" marR="56690" marT="0" marB="0"/>
                </a:tc>
                <a:extLst>
                  <a:ext uri="{0D108BD9-81ED-4DB2-BD59-A6C34878D82A}">
                    <a16:rowId xmlns:a16="http://schemas.microsoft.com/office/drawing/2014/main" val="1040165287"/>
                  </a:ext>
                </a:extLst>
              </a:tr>
              <a:tr h="3329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Suchbegriffe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0" marR="566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Feminismus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 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0" marR="566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Gender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0" marR="566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Debatte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0" marR="56690" marT="0" marB="0"/>
                </a:tc>
                <a:extLst>
                  <a:ext uri="{0D108BD9-81ED-4DB2-BD59-A6C34878D82A}">
                    <a16:rowId xmlns:a16="http://schemas.microsoft.com/office/drawing/2014/main" val="2378570691"/>
                  </a:ext>
                </a:extLst>
              </a:tr>
              <a:tr h="6658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Unterbegriffe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0" marR="566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Frauenbewegung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Frauenfrage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Frauenforschung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 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0" marR="566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Geschlechtsidentität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Intersexualität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0" marR="566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Scheindebatte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Kontroverse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Disput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0" marR="56690" marT="0" marB="0"/>
                </a:tc>
                <a:extLst>
                  <a:ext uri="{0D108BD9-81ED-4DB2-BD59-A6C34878D82A}">
                    <a16:rowId xmlns:a16="http://schemas.microsoft.com/office/drawing/2014/main" val="771824586"/>
                  </a:ext>
                </a:extLst>
              </a:tr>
              <a:tr h="8322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Synonyme/Verwandte Begriffe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0" marR="566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Frauenemanzipation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Frauenrechtlertum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 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0" marR="566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Gesellschaftliches Geschlecht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Soziologisches Geschlecht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Soziales Geschlecht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0" marR="566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Streitgespräch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Diskussion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Auseinandersetzung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 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0" marR="56690" marT="0" marB="0"/>
                </a:tc>
                <a:extLst>
                  <a:ext uri="{0D108BD9-81ED-4DB2-BD59-A6C34878D82A}">
                    <a16:rowId xmlns:a16="http://schemas.microsoft.com/office/drawing/2014/main" val="1568486549"/>
                  </a:ext>
                </a:extLst>
              </a:tr>
              <a:tr h="4993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Übersetzungen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0" marR="566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feminism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féminisme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 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0" marR="566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sex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0" marR="566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debates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0" marR="56690" marT="0" marB="0"/>
                </a:tc>
                <a:extLst>
                  <a:ext uri="{0D108BD9-81ED-4DB2-BD59-A6C34878D82A}">
                    <a16:rowId xmlns:a16="http://schemas.microsoft.com/office/drawing/2014/main" val="3855298687"/>
                  </a:ext>
                </a:extLst>
              </a:tr>
              <a:tr h="4993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Tabu-Begriffe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0" marR="566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Antifeminismus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0" marR="566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effectLst/>
                        </a:rPr>
                        <a:t>Biologisches Geschlecht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0" marR="566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effectLst/>
                        </a:rPr>
                        <a:t>Politische Debatte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effectLst/>
                        </a:rPr>
                        <a:t>Parlamentsdebatte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effectLst/>
                        </a:rPr>
                        <a:t>debating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0" marR="56690" marT="0" marB="0"/>
                </a:tc>
                <a:extLst>
                  <a:ext uri="{0D108BD9-81ED-4DB2-BD59-A6C34878D82A}">
                    <a16:rowId xmlns:a16="http://schemas.microsoft.com/office/drawing/2014/main" val="2979164065"/>
                  </a:ext>
                </a:extLst>
              </a:tr>
            </a:tbl>
          </a:graphicData>
        </a:graphic>
      </p:graphicFrame>
      <p:sp>
        <p:nvSpPr>
          <p:cNvPr id="8" name="Textfeld 7"/>
          <p:cNvSpPr txBox="1"/>
          <p:nvPr/>
        </p:nvSpPr>
        <p:spPr>
          <a:xfrm>
            <a:off x="673443" y="4633252"/>
            <a:ext cx="205181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Suchwortmatrix – ULB Düsseldorf</a:t>
            </a:r>
            <a:endParaRPr lang="de-DE" sz="700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1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>
          <a:xfrm>
            <a:off x="480061" y="1299029"/>
            <a:ext cx="3651185" cy="3439886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 smtClean="0"/>
              <a:t>Mehrarbeit vermeiden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 smtClean="0"/>
              <a:t>Was habe ich bereits gesehen bzw. gelesen?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 smtClean="0"/>
              <a:t>Gibt es </a:t>
            </a:r>
            <a:r>
              <a:rPr lang="de-DE" dirty="0"/>
              <a:t>n</a:t>
            </a:r>
            <a:r>
              <a:rPr lang="de-DE" dirty="0" smtClean="0"/>
              <a:t>eue Informationen?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h</a:t>
            </a:r>
            <a:r>
              <a:rPr lang="de-DE" dirty="0" smtClean="0"/>
              <a:t>ilfreich für Rücksprache mit Dozierenden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99E1DB-E7F9-486F-9093-8A5D1B43E40F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Suche dokumentieren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673443" y="4949281"/>
            <a:ext cx="2644346" cy="200797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4965894" y="1617786"/>
            <a:ext cx="3880563" cy="22502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Recherche am </a:t>
            </a:r>
            <a:r>
              <a:rPr lang="de-D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27.09.2021</a:t>
            </a:r>
            <a:endParaRPr lang="de-D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Suche in: ULB-Katalog			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Suchanfragen: Feminismus AND Gender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Suchfilter: 2016 – 2021			</a:t>
            </a:r>
          </a:p>
          <a:p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Publikationsart: </a:t>
            </a:r>
            <a:r>
              <a:rPr lang="de-D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E-Book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4906316" y="3910795"/>
            <a:ext cx="205181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Suchdokumentation – ULB Düsseldorf</a:t>
            </a:r>
            <a:endParaRPr lang="de-DE" sz="700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62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>
          <a:xfrm>
            <a:off x="480061" y="1299029"/>
            <a:ext cx="3651185" cy="3439886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 smtClean="0"/>
              <a:t>Operatoren funktionieren in fast allen Suchmaschinen</a:t>
            </a:r>
            <a:br>
              <a:rPr lang="de-DE" dirty="0" smtClean="0"/>
            </a:br>
            <a:endParaRPr lang="de-DE" dirty="0" smtClean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 smtClean="0"/>
              <a:t>Suchergebnisse eingrenzen</a:t>
            </a:r>
            <a:br>
              <a:rPr lang="de-DE" dirty="0" smtClean="0"/>
            </a:br>
            <a:endParaRPr lang="de-DE" dirty="0" smtClean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 smtClean="0"/>
              <a:t>Suchergebnisse erweitern, Synonyme beachten</a:t>
            </a:r>
            <a:br>
              <a:rPr lang="de-DE" dirty="0" smtClean="0"/>
            </a:br>
            <a:endParaRPr lang="de-DE" dirty="0" smtClean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 smtClean="0"/>
              <a:t>Wichtig? Ja! Werkzeug für gezielte, stressfreiere Suche</a:t>
            </a:r>
          </a:p>
          <a:p>
            <a:pPr>
              <a:lnSpc>
                <a:spcPct val="100000"/>
              </a:lnSpc>
            </a:pPr>
            <a:endParaRPr lang="de-DE" dirty="0" smtClean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99E1DB-E7F9-486F-9093-8A5D1B43E40F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Suchergebnisse filtern – Boolesche Operatoren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673443" y="4949281"/>
            <a:ext cx="2644346" cy="200797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6611" y="1250753"/>
            <a:ext cx="3826429" cy="2982764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4975327" y="4233517"/>
            <a:ext cx="205181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Boolesche Operatoren – ULB Düsseldorf</a:t>
            </a:r>
            <a:endParaRPr lang="de-DE" sz="700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23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>
          <a:xfrm>
            <a:off x="480060" y="1299029"/>
            <a:ext cx="6062727" cy="3439886"/>
          </a:xfrm>
        </p:spPr>
        <p:txBody>
          <a:bodyPr/>
          <a:lstStyle/>
          <a:p>
            <a:r>
              <a:rPr lang="de-DE" b="1" dirty="0" smtClean="0"/>
              <a:t>Phrasensuche:</a:t>
            </a:r>
          </a:p>
          <a:p>
            <a:endParaRPr lang="de-DE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</a:t>
            </a:r>
            <a:r>
              <a:rPr lang="de-DE" dirty="0" smtClean="0"/>
              <a:t>rmöglicht die Suche nach </a:t>
            </a:r>
            <a:r>
              <a:rPr lang="de-DE" b="1" dirty="0" smtClean="0"/>
              <a:t>exakten</a:t>
            </a:r>
            <a:r>
              <a:rPr lang="de-DE" dirty="0" smtClean="0"/>
              <a:t> Begriffen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o</a:t>
            </a:r>
            <a:r>
              <a:rPr lang="de-DE" dirty="0" smtClean="0"/>
              <a:t>hne Phrasensuche kann die Suchergebnisliste überwältigend groß sein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Suchanfrage in Anführungszeiten setzen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99E1DB-E7F9-486F-9093-8A5D1B43E40F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Suchmaschinen-Hacks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673443" y="4949281"/>
            <a:ext cx="2644346" cy="200797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025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>
          <a:xfrm>
            <a:off x="480061" y="986971"/>
            <a:ext cx="5199442" cy="3751944"/>
          </a:xfrm>
        </p:spPr>
        <p:txBody>
          <a:bodyPr/>
          <a:lstStyle/>
          <a:p>
            <a:r>
              <a:rPr lang="de-DE" b="1" dirty="0" smtClean="0"/>
              <a:t>Phrasensuche: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99E1DB-E7F9-486F-9093-8A5D1B43E40F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Suchmaschinen-Hacks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673443" y="4949281"/>
            <a:ext cx="2644346" cy="200797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2" y="1275166"/>
            <a:ext cx="5012516" cy="1663667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480062" y="1408671"/>
            <a:ext cx="5099014" cy="124803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316" y="2862943"/>
            <a:ext cx="4939253" cy="1538995"/>
          </a:xfrm>
          <a:prstGeom prst="rect">
            <a:avLst/>
          </a:prstGeom>
        </p:spPr>
      </p:pic>
      <p:sp>
        <p:nvSpPr>
          <p:cNvPr id="11" name="Rechteck 10"/>
          <p:cNvSpPr/>
          <p:nvPr/>
        </p:nvSpPr>
        <p:spPr>
          <a:xfrm>
            <a:off x="393564" y="2938832"/>
            <a:ext cx="4738005" cy="152813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/>
          <p:cNvSpPr txBox="1"/>
          <p:nvPr/>
        </p:nvSpPr>
        <p:spPr>
          <a:xfrm>
            <a:off x="328565" y="4526610"/>
            <a:ext cx="205181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Screenshots ULB-Katalog – ULB Düsseldorf</a:t>
            </a:r>
            <a:endParaRPr lang="de-DE" sz="700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38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>
          <a:xfrm>
            <a:off x="480061" y="1103086"/>
            <a:ext cx="8283412" cy="3635829"/>
          </a:xfrm>
        </p:spPr>
        <p:txBody>
          <a:bodyPr/>
          <a:lstStyle/>
          <a:p>
            <a:r>
              <a:rPr lang="de-DE" b="1" dirty="0" smtClean="0"/>
              <a:t>Trunkierung: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</a:t>
            </a:r>
            <a:r>
              <a:rPr lang="de-DE" dirty="0" smtClean="0"/>
              <a:t>edeutet soviel wie „abschneiden“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w</a:t>
            </a:r>
            <a:r>
              <a:rPr lang="de-DE" dirty="0" smtClean="0"/>
              <a:t>ird genutzt um die Suche auszuweiten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Offene Trunkierung am Wortstamm: </a:t>
            </a:r>
            <a:r>
              <a:rPr lang="de-DE" b="1" dirty="0" smtClean="0"/>
              <a:t>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Binnentrunkierung im Wort: </a:t>
            </a:r>
            <a:r>
              <a:rPr lang="de-DE" b="1" dirty="0" smtClean="0"/>
              <a:t>?</a:t>
            </a:r>
            <a:r>
              <a:rPr lang="de-DE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r>
              <a:rPr lang="de-DE" dirty="0" smtClean="0"/>
              <a:t>                                                                            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99E1DB-E7F9-486F-9093-8A5D1B43E40F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Suchmaschinen-Hacks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673443" y="4949281"/>
            <a:ext cx="2644346" cy="200797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 descr="J:\Trunkierung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26" y="3139031"/>
            <a:ext cx="5760720" cy="133286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hteck 4"/>
          <p:cNvSpPr/>
          <p:nvPr/>
        </p:nvSpPr>
        <p:spPr>
          <a:xfrm>
            <a:off x="5951543" y="2546573"/>
            <a:ext cx="2757714" cy="10840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Feminis</a:t>
            </a: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= Feminismus, feministisch, </a:t>
            </a:r>
            <a:r>
              <a:rPr lang="de-D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feminism</a:t>
            </a: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…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wom?n</a:t>
            </a: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de-D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woman</a:t>
            </a: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women</a:t>
            </a:r>
            <a:endParaRPr lang="de-D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559526" y="4538860"/>
            <a:ext cx="205181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Screenshots ULB-Katalog – ULB Düsseldorf</a:t>
            </a:r>
            <a:endParaRPr lang="de-DE" sz="700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399711" y="3665064"/>
            <a:ext cx="205181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Trunkierung – ULB Düsseldorf</a:t>
            </a:r>
            <a:endParaRPr lang="de-DE" sz="700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26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99E1DB-E7F9-486F-9093-8A5D1B43E40F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Gute (wissenschaftliche) Literatur – CRAAP Test</a:t>
            </a: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673443" y="4963988"/>
            <a:ext cx="2644346" cy="179512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480061" y="1087758"/>
            <a:ext cx="1367274" cy="350598"/>
          </a:xfrm>
        </p:spPr>
        <p:txBody>
          <a:bodyPr/>
          <a:lstStyle/>
          <a:p>
            <a:r>
              <a:rPr lang="de-DE" dirty="0" smtClean="0"/>
              <a:t>Currency</a:t>
            </a:r>
            <a:endParaRPr lang="de-DE" dirty="0"/>
          </a:p>
        </p:txBody>
      </p:sp>
      <p:sp>
        <p:nvSpPr>
          <p:cNvPr id="27" name="Textplatzhalter 5"/>
          <p:cNvSpPr txBox="1">
            <a:spLocks/>
          </p:cNvSpPr>
          <p:nvPr/>
        </p:nvSpPr>
        <p:spPr>
          <a:xfrm>
            <a:off x="480058" y="1589043"/>
            <a:ext cx="1367274" cy="3505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Reliability</a:t>
            </a:r>
            <a:endParaRPr lang="de-DE" dirty="0"/>
          </a:p>
        </p:txBody>
      </p:sp>
      <p:sp>
        <p:nvSpPr>
          <p:cNvPr id="28" name="Textplatzhalter 5"/>
          <p:cNvSpPr txBox="1">
            <a:spLocks/>
          </p:cNvSpPr>
          <p:nvPr/>
        </p:nvSpPr>
        <p:spPr>
          <a:xfrm>
            <a:off x="480058" y="2390534"/>
            <a:ext cx="1367274" cy="3505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Authority</a:t>
            </a:r>
            <a:endParaRPr lang="de-DE" dirty="0"/>
          </a:p>
        </p:txBody>
      </p:sp>
      <p:sp>
        <p:nvSpPr>
          <p:cNvPr id="29" name="Textplatzhalter 5"/>
          <p:cNvSpPr txBox="1">
            <a:spLocks/>
          </p:cNvSpPr>
          <p:nvPr/>
        </p:nvSpPr>
        <p:spPr>
          <a:xfrm>
            <a:off x="480058" y="3065790"/>
            <a:ext cx="1472307" cy="3505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Audience</a:t>
            </a:r>
            <a:endParaRPr lang="de-DE" dirty="0"/>
          </a:p>
        </p:txBody>
      </p:sp>
      <p:sp>
        <p:nvSpPr>
          <p:cNvPr id="30" name="Textplatzhalter 5"/>
          <p:cNvSpPr txBox="1">
            <a:spLocks/>
          </p:cNvSpPr>
          <p:nvPr/>
        </p:nvSpPr>
        <p:spPr>
          <a:xfrm>
            <a:off x="523309" y="3742374"/>
            <a:ext cx="1472307" cy="3505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Purpose	</a:t>
            </a:r>
            <a:endParaRPr lang="de-DE" dirty="0"/>
          </a:p>
        </p:txBody>
      </p:sp>
      <p:sp>
        <p:nvSpPr>
          <p:cNvPr id="32" name="Textplatzhalter 5"/>
          <p:cNvSpPr txBox="1">
            <a:spLocks/>
          </p:cNvSpPr>
          <p:nvPr/>
        </p:nvSpPr>
        <p:spPr>
          <a:xfrm>
            <a:off x="3421096" y="1098698"/>
            <a:ext cx="3165518" cy="3505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Wie alt ist die Literatur?</a:t>
            </a:r>
            <a:endParaRPr lang="de-DE" dirty="0"/>
          </a:p>
        </p:txBody>
      </p:sp>
      <p:sp>
        <p:nvSpPr>
          <p:cNvPr id="33" name="Textplatzhalter 5"/>
          <p:cNvSpPr txBox="1">
            <a:spLocks/>
          </p:cNvSpPr>
          <p:nvPr/>
        </p:nvSpPr>
        <p:spPr>
          <a:xfrm>
            <a:off x="3421097" y="1592496"/>
            <a:ext cx="4661808" cy="3505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Wie gut sind die Argumente in der Literatur belegt oder erläutert?</a:t>
            </a:r>
            <a:endParaRPr lang="de-DE" dirty="0"/>
          </a:p>
        </p:txBody>
      </p:sp>
      <p:sp>
        <p:nvSpPr>
          <p:cNvPr id="34" name="Textplatzhalter 5"/>
          <p:cNvSpPr txBox="1">
            <a:spLocks/>
          </p:cNvSpPr>
          <p:nvPr/>
        </p:nvSpPr>
        <p:spPr>
          <a:xfrm>
            <a:off x="3421098" y="2377222"/>
            <a:ext cx="3877064" cy="3505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Wer hat die Literatur verfasst?</a:t>
            </a:r>
            <a:endParaRPr lang="de-DE" dirty="0"/>
          </a:p>
        </p:txBody>
      </p:sp>
      <p:sp>
        <p:nvSpPr>
          <p:cNvPr id="35" name="Textplatzhalter 5"/>
          <p:cNvSpPr txBox="1">
            <a:spLocks/>
          </p:cNvSpPr>
          <p:nvPr/>
        </p:nvSpPr>
        <p:spPr>
          <a:xfrm>
            <a:off x="3421097" y="3058276"/>
            <a:ext cx="4933451" cy="3505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An welche Zielgruppe(n) richtet sich die Literatur?</a:t>
            </a:r>
            <a:endParaRPr lang="de-DE" dirty="0"/>
          </a:p>
        </p:txBody>
      </p:sp>
      <p:sp>
        <p:nvSpPr>
          <p:cNvPr id="36" name="Textplatzhalter 5"/>
          <p:cNvSpPr txBox="1">
            <a:spLocks/>
          </p:cNvSpPr>
          <p:nvPr/>
        </p:nvSpPr>
        <p:spPr>
          <a:xfrm>
            <a:off x="3421096" y="3727373"/>
            <a:ext cx="3309116" cy="3505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Ist die Literatur sachlich oder verfolgt sie ein kommerzielles, bzw. ideologisches Ziel?</a:t>
            </a:r>
            <a:endParaRPr lang="de-DE" dirty="0"/>
          </a:p>
        </p:txBody>
      </p:sp>
      <p:pic>
        <p:nvPicPr>
          <p:cNvPr id="37" name="Grafik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075" y="1098698"/>
            <a:ext cx="404618" cy="404618"/>
          </a:xfrm>
          <a:prstGeom prst="rect">
            <a:avLst/>
          </a:prstGeom>
        </p:spPr>
      </p:pic>
      <p:pic>
        <p:nvPicPr>
          <p:cNvPr id="38" name="Grafik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075" y="1551188"/>
            <a:ext cx="426308" cy="426308"/>
          </a:xfrm>
          <a:prstGeom prst="rect">
            <a:avLst/>
          </a:prstGeom>
        </p:spPr>
      </p:pic>
      <p:pic>
        <p:nvPicPr>
          <p:cNvPr id="40" name="Grafik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60" y="2335313"/>
            <a:ext cx="464923" cy="464923"/>
          </a:xfrm>
          <a:prstGeom prst="rect">
            <a:avLst/>
          </a:prstGeom>
        </p:spPr>
      </p:pic>
      <p:pic>
        <p:nvPicPr>
          <p:cNvPr id="41" name="Grafik 4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60" y="2933011"/>
            <a:ext cx="519701" cy="519701"/>
          </a:xfrm>
          <a:prstGeom prst="rect">
            <a:avLst/>
          </a:prstGeom>
        </p:spPr>
      </p:pic>
      <p:pic>
        <p:nvPicPr>
          <p:cNvPr id="42" name="Grafik 4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20" y="3626271"/>
            <a:ext cx="552802" cy="552802"/>
          </a:xfrm>
          <a:prstGeom prst="rect">
            <a:avLst/>
          </a:prstGeom>
        </p:spPr>
      </p:pic>
      <p:sp>
        <p:nvSpPr>
          <p:cNvPr id="22" name="Textfeld 21"/>
          <p:cNvSpPr txBox="1"/>
          <p:nvPr/>
        </p:nvSpPr>
        <p:spPr>
          <a:xfrm>
            <a:off x="541497" y="4634453"/>
            <a:ext cx="48873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3"/>
                </a:solidFill>
              </a:rPr>
              <a:t>All emojis designed by </a:t>
            </a:r>
            <a:r>
              <a:rPr lang="en-US" sz="800" dirty="0">
                <a:solidFill>
                  <a:schemeClr val="accent3"/>
                </a:solidFill>
                <a:hlinkClick r:id="rId8"/>
              </a:rPr>
              <a:t>OpenMoji</a:t>
            </a:r>
            <a:r>
              <a:rPr lang="en-US" sz="800" dirty="0">
                <a:solidFill>
                  <a:schemeClr val="accent3"/>
                </a:solidFill>
              </a:rPr>
              <a:t> – the open-source emoji and icon project. License: </a:t>
            </a:r>
            <a:r>
              <a:rPr lang="en-US" sz="800" dirty="0">
                <a:solidFill>
                  <a:schemeClr val="accent3"/>
                </a:solidFill>
                <a:hlinkClick r:id="rId9"/>
              </a:rPr>
              <a:t>CC BY-SA 4.0</a:t>
            </a:r>
            <a:endParaRPr lang="de-DE" sz="700" i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913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99E1DB-E7F9-486F-9093-8A5D1B43E40F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Live-Demo: Suchwerkzeuge &amp; Hacks im ULB-Katalog nutzen</a:t>
            </a:r>
            <a:endParaRPr lang="de-DE" dirty="0"/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2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673443" y="4949281"/>
            <a:ext cx="2644346" cy="200797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962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0.20.1.2101"/>
  <p:tag name="SLIDO_PRESENTATION_ID" val="00000000-0000-0000-0000-000000000000"/>
  <p:tag name="SLIDO_EVENT_UUID" val="a0e0b933-047a-49fa-8a00-e8b4286fb143"/>
  <p:tag name="SLIDO_EVENT_SECTION_UUID" val="57a64f72-0169-4142-92ff-dce374dc889a"/>
</p:tagLst>
</file>

<file path=ppt/theme/theme1.xml><?xml version="1.0" encoding="utf-8"?>
<a:theme xmlns:a="http://schemas.openxmlformats.org/drawingml/2006/main" name="Titel">
  <a:themeElements>
    <a:clrScheme name="Benutzerdefiniert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C0C0C"/>
      </a:accent1>
      <a:accent2>
        <a:srgbClr val="595959"/>
      </a:accent2>
      <a:accent3>
        <a:srgbClr val="7F7F7F"/>
      </a:accent3>
      <a:accent4>
        <a:srgbClr val="760000"/>
      </a:accent4>
      <a:accent5>
        <a:srgbClr val="B20000"/>
      </a:accent5>
      <a:accent6>
        <a:srgbClr val="1E4E79"/>
      </a:accent6>
      <a:hlink>
        <a:srgbClr val="2E75B5"/>
      </a:hlink>
      <a:folHlink>
        <a:srgbClr val="BDD7E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_ULB_2020_A.potx" id="{B2883A08-46A0-4CD4-BB81-8BFA77DDE2AE}" vid="{864EE834-F833-4AE5-AA14-F8B2D991BFDA}"/>
    </a:ext>
  </a:extLst>
</a:theme>
</file>

<file path=ppt/theme/theme2.xml><?xml version="1.0" encoding="utf-8"?>
<a:theme xmlns:a="http://schemas.openxmlformats.org/drawingml/2006/main" name="Inhaltsverzeichnis">
  <a:themeElements>
    <a:clrScheme name="Benutzerdefiniert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C0C0C"/>
      </a:accent1>
      <a:accent2>
        <a:srgbClr val="595959"/>
      </a:accent2>
      <a:accent3>
        <a:srgbClr val="7F7F7F"/>
      </a:accent3>
      <a:accent4>
        <a:srgbClr val="760000"/>
      </a:accent4>
      <a:accent5>
        <a:srgbClr val="B20000"/>
      </a:accent5>
      <a:accent6>
        <a:srgbClr val="1E4E79"/>
      </a:accent6>
      <a:hlink>
        <a:srgbClr val="2E75B5"/>
      </a:hlink>
      <a:folHlink>
        <a:srgbClr val="BDD7E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_ULB_2020_A.potx" id="{B2883A08-46A0-4CD4-BB81-8BFA77DDE2AE}" vid="{7DD09982-3F5B-4A8C-963A-873480F475FF}"/>
    </a:ext>
  </a:extLst>
</a:theme>
</file>

<file path=ppt/theme/theme3.xml><?xml version="1.0" encoding="utf-8"?>
<a:theme xmlns:a="http://schemas.openxmlformats.org/drawingml/2006/main" name="Kapiteltrenn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_ULB_2020_A.potx" id="{B2883A08-46A0-4CD4-BB81-8BFA77DDE2AE}" vid="{BD0FE304-7F91-4885-AEE6-183AF7BE512C}"/>
    </a:ext>
  </a:extLst>
</a:theme>
</file>

<file path=ppt/theme/theme4.xml><?xml version="1.0" encoding="utf-8"?>
<a:theme xmlns:a="http://schemas.openxmlformats.org/drawingml/2006/main" name="Inhaltsfolie mit Logo">
  <a:themeElements>
    <a:clrScheme name="Benutzerdefiniert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60000"/>
      </a:accent1>
      <a:accent2>
        <a:srgbClr val="B20000"/>
      </a:accent2>
      <a:accent3>
        <a:srgbClr val="7F7F7F"/>
      </a:accent3>
      <a:accent4>
        <a:srgbClr val="595959"/>
      </a:accent4>
      <a:accent5>
        <a:srgbClr val="0C0C0C"/>
      </a:accent5>
      <a:accent6>
        <a:srgbClr val="1E4E79"/>
      </a:accent6>
      <a:hlink>
        <a:srgbClr val="2E75B5"/>
      </a:hlink>
      <a:folHlink>
        <a:srgbClr val="BDD7E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_ULB_2020_A.potx" id="{B2883A08-46A0-4CD4-BB81-8BFA77DDE2AE}" vid="{44E1A4E5-6485-449A-8A91-ED2612339407}"/>
    </a:ext>
  </a:extLst>
</a:theme>
</file>

<file path=ppt/theme/theme5.xml><?xml version="1.0" encoding="utf-8"?>
<a:theme xmlns:a="http://schemas.openxmlformats.org/drawingml/2006/main" name="Inhaltsfolie ohne Logo">
  <a:themeElements>
    <a:clrScheme name="Benutzerdefiniert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60000"/>
      </a:accent1>
      <a:accent2>
        <a:srgbClr val="B20000"/>
      </a:accent2>
      <a:accent3>
        <a:srgbClr val="7F7F7F"/>
      </a:accent3>
      <a:accent4>
        <a:srgbClr val="595959"/>
      </a:accent4>
      <a:accent5>
        <a:srgbClr val="0C0C0C"/>
      </a:accent5>
      <a:accent6>
        <a:srgbClr val="1E4E79"/>
      </a:accent6>
      <a:hlink>
        <a:srgbClr val="2E75B5"/>
      </a:hlink>
      <a:folHlink>
        <a:srgbClr val="BDD7E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_ULB_2020_A.potx" id="{B2883A08-46A0-4CD4-BB81-8BFA77DDE2AE}" vid="{F3473FA7-96C3-437A-95AD-EF2943465792}"/>
    </a:ext>
  </a:extLst>
</a:theme>
</file>

<file path=ppt/theme/theme6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Vorlage_ULB_2020_A</Template>
  <TotalTime>0</TotalTime>
  <Words>530</Words>
  <Application>Microsoft Office PowerPoint</Application>
  <PresentationFormat>Bildschirmpräsentation (16:9)</PresentationFormat>
  <Paragraphs>164</Paragraphs>
  <Slides>14</Slides>
  <Notes>7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5</vt:i4>
      </vt:variant>
      <vt:variant>
        <vt:lpstr>Folientitel</vt:lpstr>
      </vt:variant>
      <vt:variant>
        <vt:i4>14</vt:i4>
      </vt:variant>
    </vt:vector>
  </HeadingPairs>
  <TitlesOfParts>
    <vt:vector size="24" baseType="lpstr">
      <vt:lpstr>Arial</vt:lpstr>
      <vt:lpstr>Calibri</vt:lpstr>
      <vt:lpstr>Times New Roman</vt:lpstr>
      <vt:lpstr>Wingdings</vt:lpstr>
      <vt:lpstr>Wingdings 2</vt:lpstr>
      <vt:lpstr>Titel</vt:lpstr>
      <vt:lpstr>Inhaltsverzeichnis</vt:lpstr>
      <vt:lpstr>Kapiteltrenner</vt:lpstr>
      <vt:lpstr>Inhaltsfolie mit Logo</vt:lpstr>
      <vt:lpstr>Inhaltsfolie ohne Logo</vt:lpstr>
      <vt:lpstr>Einführung in die Literaturrecherche für Anfänger*innen</vt:lpstr>
      <vt:lpstr>PowerPoint-Präsentation</vt:lpstr>
      <vt:lpstr>Warum brauche ich eine Suchstrategie?</vt:lpstr>
      <vt:lpstr>Der Information Search Process (Kuhlthau)</vt:lpstr>
      <vt:lpstr>Suchstrategien formulieren und durchführen</vt:lpstr>
      <vt:lpstr>Suchwörter sammeln – Mind Map</vt:lpstr>
      <vt:lpstr>Suchwörter sammeln – Suchwortmatrix</vt:lpstr>
      <vt:lpstr>Suche dokumentieren</vt:lpstr>
      <vt:lpstr>Suchergebnisse filtern – Boolesche Operatoren</vt:lpstr>
      <vt:lpstr>Suchmaschinen-Hacks</vt:lpstr>
      <vt:lpstr>Suchmaschinen-Hacks</vt:lpstr>
      <vt:lpstr>Suchmaschinen-Hacks</vt:lpstr>
      <vt:lpstr>Gute (wissenschaftliche) Literatur – CRAAP Test</vt:lpstr>
      <vt:lpstr>Live-Demo: Suchwerkzeuge &amp; Hacks im ULB-Katalog nutzen</vt:lpstr>
    </vt:vector>
  </TitlesOfParts>
  <Company>ULBD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Kling, Frauke</dc:creator>
  <cp:lastModifiedBy>Kling, Frauke</cp:lastModifiedBy>
  <cp:revision>174</cp:revision>
  <cp:lastPrinted>2020-01-02T13:45:58Z</cp:lastPrinted>
  <dcterms:created xsi:type="dcterms:W3CDTF">2021-01-06T12:08:03Z</dcterms:created>
  <dcterms:modified xsi:type="dcterms:W3CDTF">2022-01-24T09:52:22Z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idoAppVersion">
    <vt:lpwstr>0.20.1.2101</vt:lpwstr>
  </property>
</Properties>
</file>